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1" r:id="rId4"/>
    <p:sldId id="263" r:id="rId5"/>
    <p:sldId id="256" r:id="rId6"/>
    <p:sldId id="298" r:id="rId7"/>
    <p:sldId id="292" r:id="rId8"/>
    <p:sldId id="27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3333CC"/>
    <a:srgbClr val="0000FF"/>
    <a:srgbClr val="FF6600"/>
    <a:srgbClr val="FF99FF"/>
    <a:srgbClr val="CCFFCC"/>
    <a:srgbClr val="006666"/>
    <a:srgbClr val="9933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118" autoAdjust="0"/>
    <p:restoredTop sz="94660"/>
  </p:normalViewPr>
  <p:slideViewPr>
    <p:cSldViewPr>
      <p:cViewPr varScale="1">
        <p:scale>
          <a:sx n="38" d="100"/>
          <a:sy n="38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B4A2EDA-0013-4EE9-AB51-3A516AFA7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C552E9-5F9B-4A24-B165-A4480731BC6C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C146E-0495-453F-8C2A-E804672BA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ED0E4-80AC-41CC-B0FA-4672BFD14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3B133-AE27-4FE4-BC8E-9F5D742E0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114F8-E146-4416-8AC8-BE0756C54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26106-284A-46BC-93DF-D8459F95E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A9DFF-708F-4700-8EA4-23C83F6E3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316BB-0702-43FF-BF32-F6562FBAD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EEBCD-AFB7-4784-8C5B-8EC128548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57A14-8043-46CA-824B-95AD3AEEB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8B209-BA2F-443F-A6A0-B2F228B31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FA6AD-DB24-4609-BA91-761D297E6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E843C-A4C5-4C10-943E-06A3D9029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24565700-4B6B-4A84-B843-038079861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wmf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PHONG%20CHONG%20MA%20TUY%20HIV%20-%20AIDS%20(%20Thanh%20pho)%202008-2009\TRUYEN%20THONG%20MA%20TUY\Mo%20uoc%20ngay%20mai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gif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1524000" y="0"/>
            <a:ext cx="6829425" cy="933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b="1" i="1" kern="10">
              <a:ln w="127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107763" dir="13500000" algn="ctr" rotWithShape="0">
                  <a:srgbClr val="C0C0C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4191000" y="4648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2819400" y="2133600"/>
            <a:ext cx="3733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dist"/>
            <a:r>
              <a:rPr lang="en-US" sz="36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Môn:Toán lớp 5</a:t>
            </a:r>
          </a:p>
        </p:txBody>
      </p:sp>
      <p:pic>
        <p:nvPicPr>
          <p:cNvPr id="2055" name="Picture 8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9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1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2" descr="1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400" y="4724400"/>
            <a:ext cx="5257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3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1800" y="2133600"/>
            <a:ext cx="609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4" descr="butterflies_flowers_md_wh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2133600"/>
            <a:ext cx="609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Text Box 16"/>
          <p:cNvSpPr txBox="1">
            <a:spLocks noChangeArrowheads="1"/>
          </p:cNvSpPr>
          <p:nvPr/>
        </p:nvSpPr>
        <p:spPr bwMode="auto">
          <a:xfrm>
            <a:off x="1524000" y="381000"/>
            <a:ext cx="609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2067" name="Picture 19" descr="valbouquetsmba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762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20" descr="BAR"/>
          <p:cNvPicPr preferRelativeResize="0"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5677694" y="3391694"/>
            <a:ext cx="6858000" cy="7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21" descr="BAR"/>
          <p:cNvPicPr preferRelativeResize="0"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-3391693" y="3391693"/>
            <a:ext cx="6858000" cy="7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6" name="Picture 22" descr="BAR"/>
          <p:cNvPicPr preferRelativeResize="0"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6757988"/>
            <a:ext cx="9144000" cy="10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Mo uoc ngay mai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3886200" y="-30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Picture 24" descr="BAR"/>
          <p:cNvPicPr preferRelativeResize="0"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-50800"/>
            <a:ext cx="9144000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1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pat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2292 -0.16667 C 0.046 -0.16667 0.10208 -0.0919 0.10208 3.33333E-6 C 0.10208 0.09189 0.046 0.16666 -0.02292 0.16666 C -0.09184 0.16666 -0.14792 0.09189 -0.14792 3.33333E-6 C -0.14792 -0.0919 -0.09184 -0.16667 -0.02292 -0.16667 Z " pathEditMode="relative" rAng="0" ptsTypes="fffff">
                                      <p:cBhvr>
                                        <p:cTn id="22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24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25" dur="3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27" dur="3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" fill="hold"/>
                                        <p:tgtEl>
                                          <p:spTgt spid="20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71"/>
                </p:tgtEl>
              </p:cMediaNode>
            </p:audio>
          </p:childTnLst>
        </p:cTn>
      </p:par>
    </p:tnLst>
    <p:bldLst>
      <p:bldP spid="3074" grpId="0" animBg="1"/>
      <p:bldP spid="30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5"/>
          <p:cNvPicPr>
            <a:picLocks noChangeAspect="1" noChangeArrowheads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>
            <a:off x="1676400" y="152400"/>
            <a:ext cx="5867400" cy="533400"/>
          </a:xfrm>
          <a:noFill/>
        </p:spPr>
      </p:pic>
      <p:pic>
        <p:nvPicPr>
          <p:cNvPr id="3075" name="Picture 3" descr="hoa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295400"/>
            <a:ext cx="9144000" cy="76200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</p:pic>
      <p:grpSp>
        <p:nvGrpSpPr>
          <p:cNvPr id="3076" name="Group 4"/>
          <p:cNvGrpSpPr>
            <a:grpSpLocks/>
          </p:cNvGrpSpPr>
          <p:nvPr/>
        </p:nvGrpSpPr>
        <p:grpSpPr bwMode="auto">
          <a:xfrm rot="5437070">
            <a:off x="188119" y="-191294"/>
            <a:ext cx="1069975" cy="1446213"/>
            <a:chOff x="2332" y="1554"/>
            <a:chExt cx="1105" cy="1218"/>
          </a:xfrm>
        </p:grpSpPr>
        <p:sp>
          <p:nvSpPr>
            <p:cNvPr id="3226" name="Freeform 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7 w 61"/>
                <a:gd name="T1" fmla="*/ 15 h 60"/>
                <a:gd name="T2" fmla="*/ 4 w 61"/>
                <a:gd name="T3" fmla="*/ 15 h 60"/>
                <a:gd name="T4" fmla="*/ 2 w 61"/>
                <a:gd name="T5" fmla="*/ 13 h 60"/>
                <a:gd name="T6" fmla="*/ 0 w 61"/>
                <a:gd name="T7" fmla="*/ 11 h 60"/>
                <a:gd name="T8" fmla="*/ 0 w 61"/>
                <a:gd name="T9" fmla="*/ 8 h 60"/>
                <a:gd name="T10" fmla="*/ 0 w 61"/>
                <a:gd name="T11" fmla="*/ 5 h 60"/>
                <a:gd name="T12" fmla="*/ 2 w 61"/>
                <a:gd name="T13" fmla="*/ 2 h 60"/>
                <a:gd name="T14" fmla="*/ 4 w 61"/>
                <a:gd name="T15" fmla="*/ 1 h 60"/>
                <a:gd name="T16" fmla="*/ 7 w 61"/>
                <a:gd name="T17" fmla="*/ 0 h 60"/>
                <a:gd name="T18" fmla="*/ 10 w 61"/>
                <a:gd name="T19" fmla="*/ 1 h 60"/>
                <a:gd name="T20" fmla="*/ 13 w 61"/>
                <a:gd name="T21" fmla="*/ 2 h 60"/>
                <a:gd name="T22" fmla="*/ 14 w 61"/>
                <a:gd name="T23" fmla="*/ 5 h 60"/>
                <a:gd name="T24" fmla="*/ 15 w 61"/>
                <a:gd name="T25" fmla="*/ 8 h 60"/>
                <a:gd name="T26" fmla="*/ 14 w 61"/>
                <a:gd name="T27" fmla="*/ 11 h 60"/>
                <a:gd name="T28" fmla="*/ 13 w 61"/>
                <a:gd name="T29" fmla="*/ 13 h 60"/>
                <a:gd name="T30" fmla="*/ 10 w 61"/>
                <a:gd name="T31" fmla="*/ 15 h 60"/>
                <a:gd name="T32" fmla="*/ 7 w 61"/>
                <a:gd name="T33" fmla="*/ 15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7" name="Freeform 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8" name="Freeform 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9" name="Freeform 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41 w 177"/>
                <a:gd name="T1" fmla="*/ 36 h 146"/>
                <a:gd name="T2" fmla="*/ 45 w 177"/>
                <a:gd name="T3" fmla="*/ 29 h 146"/>
                <a:gd name="T4" fmla="*/ 43 w 177"/>
                <a:gd name="T5" fmla="*/ 27 h 146"/>
                <a:gd name="T6" fmla="*/ 41 w 177"/>
                <a:gd name="T7" fmla="*/ 22 h 146"/>
                <a:gd name="T8" fmla="*/ 36 w 177"/>
                <a:gd name="T9" fmla="*/ 15 h 146"/>
                <a:gd name="T10" fmla="*/ 31 w 177"/>
                <a:gd name="T11" fmla="*/ 9 h 146"/>
                <a:gd name="T12" fmla="*/ 24 w 177"/>
                <a:gd name="T13" fmla="*/ 3 h 146"/>
                <a:gd name="T14" fmla="*/ 18 w 177"/>
                <a:gd name="T15" fmla="*/ 0 h 146"/>
                <a:gd name="T16" fmla="*/ 10 w 177"/>
                <a:gd name="T17" fmla="*/ 2 h 146"/>
                <a:gd name="T18" fmla="*/ 4 w 177"/>
                <a:gd name="T19" fmla="*/ 9 h 146"/>
                <a:gd name="T20" fmla="*/ 1 w 177"/>
                <a:gd name="T21" fmla="*/ 15 h 146"/>
                <a:gd name="T22" fmla="*/ 0 w 177"/>
                <a:gd name="T23" fmla="*/ 19 h 146"/>
                <a:gd name="T24" fmla="*/ 1 w 177"/>
                <a:gd name="T25" fmla="*/ 23 h 146"/>
                <a:gd name="T26" fmla="*/ 2 w 177"/>
                <a:gd name="T27" fmla="*/ 26 h 146"/>
                <a:gd name="T28" fmla="*/ 5 w 177"/>
                <a:gd name="T29" fmla="*/ 29 h 146"/>
                <a:gd name="T30" fmla="*/ 8 w 177"/>
                <a:gd name="T31" fmla="*/ 31 h 146"/>
                <a:gd name="T32" fmla="*/ 12 w 177"/>
                <a:gd name="T33" fmla="*/ 33 h 146"/>
                <a:gd name="T34" fmla="*/ 16 w 177"/>
                <a:gd name="T35" fmla="*/ 35 h 146"/>
                <a:gd name="T36" fmla="*/ 20 w 177"/>
                <a:gd name="T37" fmla="*/ 36 h 146"/>
                <a:gd name="T38" fmla="*/ 25 w 177"/>
                <a:gd name="T39" fmla="*/ 36 h 146"/>
                <a:gd name="T40" fmla="*/ 29 w 177"/>
                <a:gd name="T41" fmla="*/ 36 h 146"/>
                <a:gd name="T42" fmla="*/ 33 w 177"/>
                <a:gd name="T43" fmla="*/ 37 h 146"/>
                <a:gd name="T44" fmla="*/ 36 w 177"/>
                <a:gd name="T45" fmla="*/ 37 h 146"/>
                <a:gd name="T46" fmla="*/ 39 w 177"/>
                <a:gd name="T47" fmla="*/ 36 h 146"/>
                <a:gd name="T48" fmla="*/ 41 w 177"/>
                <a:gd name="T49" fmla="*/ 36 h 146"/>
                <a:gd name="T50" fmla="*/ 41 w 177"/>
                <a:gd name="T51" fmla="*/ 36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0" name="Freeform 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45 w 178"/>
                <a:gd name="T1" fmla="*/ 6 h 143"/>
                <a:gd name="T2" fmla="*/ 41 w 178"/>
                <a:gd name="T3" fmla="*/ 0 h 143"/>
                <a:gd name="T4" fmla="*/ 41 w 178"/>
                <a:gd name="T5" fmla="*/ 0 h 143"/>
                <a:gd name="T6" fmla="*/ 39 w 178"/>
                <a:gd name="T7" fmla="*/ 0 h 143"/>
                <a:gd name="T8" fmla="*/ 37 w 178"/>
                <a:gd name="T9" fmla="*/ 0 h 143"/>
                <a:gd name="T10" fmla="*/ 33 w 178"/>
                <a:gd name="T11" fmla="*/ 0 h 143"/>
                <a:gd name="T12" fmla="*/ 29 w 178"/>
                <a:gd name="T13" fmla="*/ 0 h 143"/>
                <a:gd name="T14" fmla="*/ 25 w 178"/>
                <a:gd name="T15" fmla="*/ 0 h 143"/>
                <a:gd name="T16" fmla="*/ 20 w 178"/>
                <a:gd name="T17" fmla="*/ 1 h 143"/>
                <a:gd name="T18" fmla="*/ 16 w 178"/>
                <a:gd name="T19" fmla="*/ 1 h 143"/>
                <a:gd name="T20" fmla="*/ 11 w 178"/>
                <a:gd name="T21" fmla="*/ 3 h 143"/>
                <a:gd name="T22" fmla="*/ 8 w 178"/>
                <a:gd name="T23" fmla="*/ 4 h 143"/>
                <a:gd name="T24" fmla="*/ 5 w 178"/>
                <a:gd name="T25" fmla="*/ 6 h 143"/>
                <a:gd name="T26" fmla="*/ 2 w 178"/>
                <a:gd name="T27" fmla="*/ 9 h 143"/>
                <a:gd name="T28" fmla="*/ 1 w 178"/>
                <a:gd name="T29" fmla="*/ 12 h 143"/>
                <a:gd name="T30" fmla="*/ 0 w 178"/>
                <a:gd name="T31" fmla="*/ 16 h 143"/>
                <a:gd name="T32" fmla="*/ 1 w 178"/>
                <a:gd name="T33" fmla="*/ 20 h 143"/>
                <a:gd name="T34" fmla="*/ 3 w 178"/>
                <a:gd name="T35" fmla="*/ 26 h 143"/>
                <a:gd name="T36" fmla="*/ 11 w 178"/>
                <a:gd name="T37" fmla="*/ 33 h 143"/>
                <a:gd name="T38" fmla="*/ 18 w 178"/>
                <a:gd name="T39" fmla="*/ 35 h 143"/>
                <a:gd name="T40" fmla="*/ 24 w 178"/>
                <a:gd name="T41" fmla="*/ 33 h 143"/>
                <a:gd name="T42" fmla="*/ 30 w 178"/>
                <a:gd name="T43" fmla="*/ 27 h 143"/>
                <a:gd name="T44" fmla="*/ 37 w 178"/>
                <a:gd name="T45" fmla="*/ 20 h 143"/>
                <a:gd name="T46" fmla="*/ 41 w 178"/>
                <a:gd name="T47" fmla="*/ 13 h 143"/>
                <a:gd name="T48" fmla="*/ 44 w 178"/>
                <a:gd name="T49" fmla="*/ 8 h 143"/>
                <a:gd name="T50" fmla="*/ 45 w 178"/>
                <a:gd name="T51" fmla="*/ 6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1" name="Freeform 1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20 w 132"/>
                <a:gd name="T1" fmla="*/ 0 h 181"/>
                <a:gd name="T2" fmla="*/ 13 w 132"/>
                <a:gd name="T3" fmla="*/ 0 h 181"/>
                <a:gd name="T4" fmla="*/ 12 w 132"/>
                <a:gd name="T5" fmla="*/ 2 h 181"/>
                <a:gd name="T6" fmla="*/ 9 w 132"/>
                <a:gd name="T7" fmla="*/ 7 h 181"/>
                <a:gd name="T8" fmla="*/ 5 w 132"/>
                <a:gd name="T9" fmla="*/ 14 h 181"/>
                <a:gd name="T10" fmla="*/ 2 w 132"/>
                <a:gd name="T11" fmla="*/ 22 h 181"/>
                <a:gd name="T12" fmla="*/ 0 w 132"/>
                <a:gd name="T13" fmla="*/ 30 h 181"/>
                <a:gd name="T14" fmla="*/ 1 w 132"/>
                <a:gd name="T15" fmla="*/ 38 h 181"/>
                <a:gd name="T16" fmla="*/ 6 w 132"/>
                <a:gd name="T17" fmla="*/ 43 h 181"/>
                <a:gd name="T18" fmla="*/ 16 w 132"/>
                <a:gd name="T19" fmla="*/ 45 h 181"/>
                <a:gd name="T20" fmla="*/ 26 w 132"/>
                <a:gd name="T21" fmla="*/ 43 h 181"/>
                <a:gd name="T22" fmla="*/ 32 w 132"/>
                <a:gd name="T23" fmla="*/ 38 h 181"/>
                <a:gd name="T24" fmla="*/ 33 w 132"/>
                <a:gd name="T25" fmla="*/ 30 h 181"/>
                <a:gd name="T26" fmla="*/ 32 w 132"/>
                <a:gd name="T27" fmla="*/ 22 h 181"/>
                <a:gd name="T28" fmla="*/ 28 w 132"/>
                <a:gd name="T29" fmla="*/ 14 h 181"/>
                <a:gd name="T30" fmla="*/ 25 w 132"/>
                <a:gd name="T31" fmla="*/ 7 h 181"/>
                <a:gd name="T32" fmla="*/ 21 w 132"/>
                <a:gd name="T33" fmla="*/ 2 h 181"/>
                <a:gd name="T34" fmla="*/ 20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2" name="Freeform 1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3 w 177"/>
                <a:gd name="T1" fmla="*/ 1 h 144"/>
                <a:gd name="T2" fmla="*/ 0 w 177"/>
                <a:gd name="T3" fmla="*/ 6 h 144"/>
                <a:gd name="T4" fmla="*/ 1 w 177"/>
                <a:gd name="T5" fmla="*/ 9 h 144"/>
                <a:gd name="T6" fmla="*/ 4 w 177"/>
                <a:gd name="T7" fmla="*/ 14 h 144"/>
                <a:gd name="T8" fmla="*/ 8 w 177"/>
                <a:gd name="T9" fmla="*/ 21 h 144"/>
                <a:gd name="T10" fmla="*/ 14 w 177"/>
                <a:gd name="T11" fmla="*/ 27 h 144"/>
                <a:gd name="T12" fmla="*/ 20 w 177"/>
                <a:gd name="T13" fmla="*/ 33 h 144"/>
                <a:gd name="T14" fmla="*/ 27 w 177"/>
                <a:gd name="T15" fmla="*/ 36 h 144"/>
                <a:gd name="T16" fmla="*/ 34 w 177"/>
                <a:gd name="T17" fmla="*/ 35 h 144"/>
                <a:gd name="T18" fmla="*/ 41 w 177"/>
                <a:gd name="T19" fmla="*/ 26 h 144"/>
                <a:gd name="T20" fmla="*/ 43 w 177"/>
                <a:gd name="T21" fmla="*/ 21 h 144"/>
                <a:gd name="T22" fmla="*/ 44 w 177"/>
                <a:gd name="T23" fmla="*/ 17 h 144"/>
                <a:gd name="T24" fmla="*/ 44 w 177"/>
                <a:gd name="T25" fmla="*/ 12 h 144"/>
                <a:gd name="T26" fmla="*/ 42 w 177"/>
                <a:gd name="T27" fmla="*/ 9 h 144"/>
                <a:gd name="T28" fmla="*/ 40 w 177"/>
                <a:gd name="T29" fmla="*/ 7 h 144"/>
                <a:gd name="T30" fmla="*/ 36 w 177"/>
                <a:gd name="T31" fmla="*/ 5 h 144"/>
                <a:gd name="T32" fmla="*/ 33 w 177"/>
                <a:gd name="T33" fmla="*/ 3 h 144"/>
                <a:gd name="T34" fmla="*/ 29 w 177"/>
                <a:gd name="T35" fmla="*/ 2 h 144"/>
                <a:gd name="T36" fmla="*/ 24 w 177"/>
                <a:gd name="T37" fmla="*/ 1 h 144"/>
                <a:gd name="T38" fmla="*/ 20 w 177"/>
                <a:gd name="T39" fmla="*/ 1 h 144"/>
                <a:gd name="T40" fmla="*/ 15 w 177"/>
                <a:gd name="T41" fmla="*/ 1 h 144"/>
                <a:gd name="T42" fmla="*/ 12 w 177"/>
                <a:gd name="T43" fmla="*/ 0 h 144"/>
                <a:gd name="T44" fmla="*/ 8 w 177"/>
                <a:gd name="T45" fmla="*/ 0 h 144"/>
                <a:gd name="T46" fmla="*/ 6 w 177"/>
                <a:gd name="T47" fmla="*/ 1 h 144"/>
                <a:gd name="T48" fmla="*/ 4 w 177"/>
                <a:gd name="T49" fmla="*/ 1 h 144"/>
                <a:gd name="T50" fmla="*/ 3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3" name="Freeform 1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29 h 143"/>
                <a:gd name="T2" fmla="*/ 4 w 180"/>
                <a:gd name="T3" fmla="*/ 36 h 143"/>
                <a:gd name="T4" fmla="*/ 5 w 180"/>
                <a:gd name="T5" fmla="*/ 36 h 143"/>
                <a:gd name="T6" fmla="*/ 6 w 180"/>
                <a:gd name="T7" fmla="*/ 36 h 143"/>
                <a:gd name="T8" fmla="*/ 9 w 180"/>
                <a:gd name="T9" fmla="*/ 36 h 143"/>
                <a:gd name="T10" fmla="*/ 12 w 180"/>
                <a:gd name="T11" fmla="*/ 36 h 143"/>
                <a:gd name="T12" fmla="*/ 16 w 180"/>
                <a:gd name="T13" fmla="*/ 36 h 143"/>
                <a:gd name="T14" fmla="*/ 20 w 180"/>
                <a:gd name="T15" fmla="*/ 36 h 143"/>
                <a:gd name="T16" fmla="*/ 25 w 180"/>
                <a:gd name="T17" fmla="*/ 35 h 143"/>
                <a:gd name="T18" fmla="*/ 29 w 180"/>
                <a:gd name="T19" fmla="*/ 34 h 143"/>
                <a:gd name="T20" fmla="*/ 34 w 180"/>
                <a:gd name="T21" fmla="*/ 33 h 143"/>
                <a:gd name="T22" fmla="*/ 37 w 180"/>
                <a:gd name="T23" fmla="*/ 32 h 143"/>
                <a:gd name="T24" fmla="*/ 41 w 180"/>
                <a:gd name="T25" fmla="*/ 30 h 143"/>
                <a:gd name="T26" fmla="*/ 43 w 180"/>
                <a:gd name="T27" fmla="*/ 27 h 143"/>
                <a:gd name="T28" fmla="*/ 45 w 180"/>
                <a:gd name="T29" fmla="*/ 24 h 143"/>
                <a:gd name="T30" fmla="*/ 45 w 180"/>
                <a:gd name="T31" fmla="*/ 20 h 143"/>
                <a:gd name="T32" fmla="*/ 44 w 180"/>
                <a:gd name="T33" fmla="*/ 15 h 143"/>
                <a:gd name="T34" fmla="*/ 42 w 180"/>
                <a:gd name="T35" fmla="*/ 10 h 143"/>
                <a:gd name="T36" fmla="*/ 35 w 180"/>
                <a:gd name="T37" fmla="*/ 2 h 143"/>
                <a:gd name="T38" fmla="*/ 27 w 180"/>
                <a:gd name="T39" fmla="*/ 0 h 143"/>
                <a:gd name="T40" fmla="*/ 21 w 180"/>
                <a:gd name="T41" fmla="*/ 3 h 143"/>
                <a:gd name="T42" fmla="*/ 14 w 180"/>
                <a:gd name="T43" fmla="*/ 8 h 143"/>
                <a:gd name="T44" fmla="*/ 9 w 180"/>
                <a:gd name="T45" fmla="*/ 15 h 143"/>
                <a:gd name="T46" fmla="*/ 4 w 180"/>
                <a:gd name="T47" fmla="*/ 22 h 143"/>
                <a:gd name="T48" fmla="*/ 1 w 180"/>
                <a:gd name="T49" fmla="*/ 27 h 143"/>
                <a:gd name="T50" fmla="*/ 0 w 180"/>
                <a:gd name="T51" fmla="*/ 29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4" name="Freeform 1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6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5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6 h 24"/>
                <a:gd name="T30" fmla="*/ 5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5" name="Freeform 1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6" name="Freeform 1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7" name="Freeform 1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7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5 h 58"/>
                <a:gd name="T20" fmla="*/ 0 w 71"/>
                <a:gd name="T21" fmla="*/ 9 h 58"/>
                <a:gd name="T22" fmla="*/ 1 w 71"/>
                <a:gd name="T23" fmla="*/ 11 h 58"/>
                <a:gd name="T24" fmla="*/ 3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3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8" name="Freeform 1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8 w 71"/>
                <a:gd name="T1" fmla="*/ 2 h 57"/>
                <a:gd name="T2" fmla="*/ 17 w 71"/>
                <a:gd name="T3" fmla="*/ 0 h 57"/>
                <a:gd name="T4" fmla="*/ 16 w 71"/>
                <a:gd name="T5" fmla="*/ 0 h 57"/>
                <a:gd name="T6" fmla="*/ 14 w 71"/>
                <a:gd name="T7" fmla="*/ 0 h 57"/>
                <a:gd name="T8" fmla="*/ 10 w 71"/>
                <a:gd name="T9" fmla="*/ 0 h 57"/>
                <a:gd name="T10" fmla="*/ 7 w 71"/>
                <a:gd name="T11" fmla="*/ 0 h 57"/>
                <a:gd name="T12" fmla="*/ 4 w 71"/>
                <a:gd name="T13" fmla="*/ 1 h 57"/>
                <a:gd name="T14" fmla="*/ 1 w 71"/>
                <a:gd name="T15" fmla="*/ 3 h 57"/>
                <a:gd name="T16" fmla="*/ 0 w 71"/>
                <a:gd name="T17" fmla="*/ 6 h 57"/>
                <a:gd name="T18" fmla="*/ 2 w 71"/>
                <a:gd name="T19" fmla="*/ 10 h 57"/>
                <a:gd name="T20" fmla="*/ 4 w 71"/>
                <a:gd name="T21" fmla="*/ 13 h 57"/>
                <a:gd name="T22" fmla="*/ 7 w 71"/>
                <a:gd name="T23" fmla="*/ 14 h 57"/>
                <a:gd name="T24" fmla="*/ 10 w 71"/>
                <a:gd name="T25" fmla="*/ 13 h 57"/>
                <a:gd name="T26" fmla="*/ 13 w 71"/>
                <a:gd name="T27" fmla="*/ 11 h 57"/>
                <a:gd name="T28" fmla="*/ 15 w 71"/>
                <a:gd name="T29" fmla="*/ 8 h 57"/>
                <a:gd name="T30" fmla="*/ 16 w 71"/>
                <a:gd name="T31" fmla="*/ 5 h 57"/>
                <a:gd name="T32" fmla="*/ 18 w 71"/>
                <a:gd name="T33" fmla="*/ 3 h 57"/>
                <a:gd name="T34" fmla="*/ 18 w 71"/>
                <a:gd name="T35" fmla="*/ 2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39" name="Freeform 1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8 w 52"/>
                <a:gd name="T1" fmla="*/ 0 h 73"/>
                <a:gd name="T2" fmla="*/ 5 w 52"/>
                <a:gd name="T3" fmla="*/ 0 h 73"/>
                <a:gd name="T4" fmla="*/ 5 w 52"/>
                <a:gd name="T5" fmla="*/ 1 h 73"/>
                <a:gd name="T6" fmla="*/ 3 w 52"/>
                <a:gd name="T7" fmla="*/ 3 h 73"/>
                <a:gd name="T8" fmla="*/ 2 w 52"/>
                <a:gd name="T9" fmla="*/ 5 h 73"/>
                <a:gd name="T10" fmla="*/ 1 w 52"/>
                <a:gd name="T11" fmla="*/ 9 h 73"/>
                <a:gd name="T12" fmla="*/ 0 w 52"/>
                <a:gd name="T13" fmla="*/ 12 h 73"/>
                <a:gd name="T14" fmla="*/ 1 w 52"/>
                <a:gd name="T15" fmla="*/ 15 h 73"/>
                <a:gd name="T16" fmla="*/ 3 w 52"/>
                <a:gd name="T17" fmla="*/ 17 h 73"/>
                <a:gd name="T18" fmla="*/ 7 w 52"/>
                <a:gd name="T19" fmla="*/ 18 h 73"/>
                <a:gd name="T20" fmla="*/ 11 w 52"/>
                <a:gd name="T21" fmla="*/ 17 h 73"/>
                <a:gd name="T22" fmla="*/ 13 w 52"/>
                <a:gd name="T23" fmla="*/ 15 h 73"/>
                <a:gd name="T24" fmla="*/ 13 w 52"/>
                <a:gd name="T25" fmla="*/ 12 h 73"/>
                <a:gd name="T26" fmla="*/ 13 w 52"/>
                <a:gd name="T27" fmla="*/ 9 h 73"/>
                <a:gd name="T28" fmla="*/ 12 w 52"/>
                <a:gd name="T29" fmla="*/ 5 h 73"/>
                <a:gd name="T30" fmla="*/ 10 w 52"/>
                <a:gd name="T31" fmla="*/ 3 h 73"/>
                <a:gd name="T32" fmla="*/ 9 w 52"/>
                <a:gd name="T33" fmla="*/ 1 h 73"/>
                <a:gd name="T34" fmla="*/ 8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0" name="Freeform 1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2 w 71"/>
                <a:gd name="T1" fmla="*/ 0 h 57"/>
                <a:gd name="T2" fmla="*/ 0 w 71"/>
                <a:gd name="T3" fmla="*/ 2 h 57"/>
                <a:gd name="T4" fmla="*/ 1 w 71"/>
                <a:gd name="T5" fmla="*/ 3 h 57"/>
                <a:gd name="T6" fmla="*/ 2 w 71"/>
                <a:gd name="T7" fmla="*/ 5 h 57"/>
                <a:gd name="T8" fmla="*/ 4 w 71"/>
                <a:gd name="T9" fmla="*/ 8 h 57"/>
                <a:gd name="T10" fmla="*/ 6 w 71"/>
                <a:gd name="T11" fmla="*/ 11 h 57"/>
                <a:gd name="T12" fmla="*/ 8 w 71"/>
                <a:gd name="T13" fmla="*/ 13 h 57"/>
                <a:gd name="T14" fmla="*/ 11 w 71"/>
                <a:gd name="T15" fmla="*/ 14 h 57"/>
                <a:gd name="T16" fmla="*/ 14 w 71"/>
                <a:gd name="T17" fmla="*/ 13 h 57"/>
                <a:gd name="T18" fmla="*/ 17 w 71"/>
                <a:gd name="T19" fmla="*/ 10 h 57"/>
                <a:gd name="T20" fmla="*/ 18 w 71"/>
                <a:gd name="T21" fmla="*/ 6 h 57"/>
                <a:gd name="T22" fmla="*/ 17 w 71"/>
                <a:gd name="T23" fmla="*/ 3 h 57"/>
                <a:gd name="T24" fmla="*/ 15 w 71"/>
                <a:gd name="T25" fmla="*/ 1 h 57"/>
                <a:gd name="T26" fmla="*/ 12 w 71"/>
                <a:gd name="T27" fmla="*/ 0 h 57"/>
                <a:gd name="T28" fmla="*/ 8 w 71"/>
                <a:gd name="T29" fmla="*/ 0 h 57"/>
                <a:gd name="T30" fmla="*/ 5 w 71"/>
                <a:gd name="T31" fmla="*/ 0 h 57"/>
                <a:gd name="T32" fmla="*/ 3 w 71"/>
                <a:gd name="T33" fmla="*/ 0 h 57"/>
                <a:gd name="T34" fmla="*/ 2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1" name="Freeform 2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11 h 57"/>
                <a:gd name="T2" fmla="*/ 2 w 71"/>
                <a:gd name="T3" fmla="*/ 14 h 57"/>
                <a:gd name="T4" fmla="*/ 3 w 71"/>
                <a:gd name="T5" fmla="*/ 14 h 57"/>
                <a:gd name="T6" fmla="*/ 5 w 71"/>
                <a:gd name="T7" fmla="*/ 14 h 57"/>
                <a:gd name="T8" fmla="*/ 8 w 71"/>
                <a:gd name="T9" fmla="*/ 14 h 57"/>
                <a:gd name="T10" fmla="*/ 12 w 71"/>
                <a:gd name="T11" fmla="*/ 13 h 57"/>
                <a:gd name="T12" fmla="*/ 15 w 71"/>
                <a:gd name="T13" fmla="*/ 12 h 57"/>
                <a:gd name="T14" fmla="*/ 17 w 71"/>
                <a:gd name="T15" fmla="*/ 10 h 57"/>
                <a:gd name="T16" fmla="*/ 18 w 71"/>
                <a:gd name="T17" fmla="*/ 8 h 57"/>
                <a:gd name="T18" fmla="*/ 17 w 71"/>
                <a:gd name="T19" fmla="*/ 4 h 57"/>
                <a:gd name="T20" fmla="*/ 14 w 71"/>
                <a:gd name="T21" fmla="*/ 1 h 57"/>
                <a:gd name="T22" fmla="*/ 11 w 71"/>
                <a:gd name="T23" fmla="*/ 0 h 57"/>
                <a:gd name="T24" fmla="*/ 8 w 71"/>
                <a:gd name="T25" fmla="*/ 1 h 57"/>
                <a:gd name="T26" fmla="*/ 6 w 71"/>
                <a:gd name="T27" fmla="*/ 3 h 57"/>
                <a:gd name="T28" fmla="*/ 4 w 71"/>
                <a:gd name="T29" fmla="*/ 5 h 57"/>
                <a:gd name="T30" fmla="*/ 2 w 71"/>
                <a:gd name="T31" fmla="*/ 8 h 57"/>
                <a:gd name="T32" fmla="*/ 1 w 71"/>
                <a:gd name="T33" fmla="*/ 10 h 57"/>
                <a:gd name="T34" fmla="*/ 0 w 71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2" name="Freeform 2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5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4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5 h 24"/>
                <a:gd name="T30" fmla="*/ 4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3" name="Freeform 2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4" name="Freeform 2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5" name="Freeform 2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6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4 h 58"/>
                <a:gd name="T20" fmla="*/ 0 w 71"/>
                <a:gd name="T21" fmla="*/ 8 h 58"/>
                <a:gd name="T22" fmla="*/ 1 w 71"/>
                <a:gd name="T23" fmla="*/ 11 h 58"/>
                <a:gd name="T24" fmla="*/ 4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4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6" name="Freeform 2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9 w 72"/>
                <a:gd name="T1" fmla="*/ 3 h 56"/>
                <a:gd name="T2" fmla="*/ 17 w 72"/>
                <a:gd name="T3" fmla="*/ 0 h 56"/>
                <a:gd name="T4" fmla="*/ 16 w 72"/>
                <a:gd name="T5" fmla="*/ 0 h 56"/>
                <a:gd name="T6" fmla="*/ 14 w 72"/>
                <a:gd name="T7" fmla="*/ 0 h 56"/>
                <a:gd name="T8" fmla="*/ 11 w 72"/>
                <a:gd name="T9" fmla="*/ 0 h 56"/>
                <a:gd name="T10" fmla="*/ 7 w 72"/>
                <a:gd name="T11" fmla="*/ 1 h 56"/>
                <a:gd name="T12" fmla="*/ 4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2 w 72"/>
                <a:gd name="T19" fmla="*/ 11 h 56"/>
                <a:gd name="T20" fmla="*/ 5 w 72"/>
                <a:gd name="T21" fmla="*/ 14 h 56"/>
                <a:gd name="T22" fmla="*/ 8 w 72"/>
                <a:gd name="T23" fmla="*/ 14 h 56"/>
                <a:gd name="T24" fmla="*/ 10 w 72"/>
                <a:gd name="T25" fmla="*/ 14 h 56"/>
                <a:gd name="T26" fmla="*/ 13 w 72"/>
                <a:gd name="T27" fmla="*/ 11 h 56"/>
                <a:gd name="T28" fmla="*/ 15 w 72"/>
                <a:gd name="T29" fmla="*/ 9 h 56"/>
                <a:gd name="T30" fmla="*/ 17 w 72"/>
                <a:gd name="T31" fmla="*/ 6 h 56"/>
                <a:gd name="T32" fmla="*/ 19 w 72"/>
                <a:gd name="T33" fmla="*/ 4 h 56"/>
                <a:gd name="T34" fmla="*/ 19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7" name="Freeform 2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8 w 53"/>
                <a:gd name="T1" fmla="*/ 0 h 72"/>
                <a:gd name="T2" fmla="*/ 5 w 53"/>
                <a:gd name="T3" fmla="*/ 0 h 72"/>
                <a:gd name="T4" fmla="*/ 4 w 53"/>
                <a:gd name="T5" fmla="*/ 1 h 72"/>
                <a:gd name="T6" fmla="*/ 3 w 53"/>
                <a:gd name="T7" fmla="*/ 3 h 72"/>
                <a:gd name="T8" fmla="*/ 2 w 53"/>
                <a:gd name="T9" fmla="*/ 6 h 72"/>
                <a:gd name="T10" fmla="*/ 0 w 53"/>
                <a:gd name="T11" fmla="*/ 9 h 72"/>
                <a:gd name="T12" fmla="*/ 0 w 53"/>
                <a:gd name="T13" fmla="*/ 13 h 72"/>
                <a:gd name="T14" fmla="*/ 0 w 53"/>
                <a:gd name="T15" fmla="*/ 16 h 72"/>
                <a:gd name="T16" fmla="*/ 2 w 53"/>
                <a:gd name="T17" fmla="*/ 18 h 72"/>
                <a:gd name="T18" fmla="*/ 6 w 53"/>
                <a:gd name="T19" fmla="*/ 19 h 72"/>
                <a:gd name="T20" fmla="*/ 10 w 53"/>
                <a:gd name="T21" fmla="*/ 18 h 72"/>
                <a:gd name="T22" fmla="*/ 12 w 53"/>
                <a:gd name="T23" fmla="*/ 16 h 72"/>
                <a:gd name="T24" fmla="*/ 13 w 53"/>
                <a:gd name="T25" fmla="*/ 13 h 72"/>
                <a:gd name="T26" fmla="*/ 12 w 53"/>
                <a:gd name="T27" fmla="*/ 9 h 72"/>
                <a:gd name="T28" fmla="*/ 11 w 53"/>
                <a:gd name="T29" fmla="*/ 6 h 72"/>
                <a:gd name="T30" fmla="*/ 10 w 53"/>
                <a:gd name="T31" fmla="*/ 3 h 72"/>
                <a:gd name="T32" fmla="*/ 8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8" name="Freeform 2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2 w 71"/>
                <a:gd name="T1" fmla="*/ 0 h 56"/>
                <a:gd name="T2" fmla="*/ 0 w 71"/>
                <a:gd name="T3" fmla="*/ 3 h 56"/>
                <a:gd name="T4" fmla="*/ 1 w 71"/>
                <a:gd name="T5" fmla="*/ 4 h 56"/>
                <a:gd name="T6" fmla="*/ 2 w 71"/>
                <a:gd name="T7" fmla="*/ 6 h 56"/>
                <a:gd name="T8" fmla="*/ 4 w 71"/>
                <a:gd name="T9" fmla="*/ 9 h 56"/>
                <a:gd name="T10" fmla="*/ 6 w 71"/>
                <a:gd name="T11" fmla="*/ 11 h 56"/>
                <a:gd name="T12" fmla="*/ 8 w 71"/>
                <a:gd name="T13" fmla="*/ 14 h 56"/>
                <a:gd name="T14" fmla="*/ 11 w 71"/>
                <a:gd name="T15" fmla="*/ 14 h 56"/>
                <a:gd name="T16" fmla="*/ 14 w 71"/>
                <a:gd name="T17" fmla="*/ 14 h 56"/>
                <a:gd name="T18" fmla="*/ 17 w 71"/>
                <a:gd name="T19" fmla="*/ 11 h 56"/>
                <a:gd name="T20" fmla="*/ 18 w 71"/>
                <a:gd name="T21" fmla="*/ 7 h 56"/>
                <a:gd name="T22" fmla="*/ 17 w 71"/>
                <a:gd name="T23" fmla="*/ 4 h 56"/>
                <a:gd name="T24" fmla="*/ 15 w 71"/>
                <a:gd name="T25" fmla="*/ 2 h 56"/>
                <a:gd name="T26" fmla="*/ 12 w 71"/>
                <a:gd name="T27" fmla="*/ 1 h 56"/>
                <a:gd name="T28" fmla="*/ 8 w 71"/>
                <a:gd name="T29" fmla="*/ 0 h 56"/>
                <a:gd name="T30" fmla="*/ 5 w 71"/>
                <a:gd name="T31" fmla="*/ 0 h 56"/>
                <a:gd name="T32" fmla="*/ 3 w 71"/>
                <a:gd name="T33" fmla="*/ 0 h 56"/>
                <a:gd name="T34" fmla="*/ 2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49" name="Freeform 2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11 h 57"/>
                <a:gd name="T2" fmla="*/ 2 w 72"/>
                <a:gd name="T3" fmla="*/ 14 h 57"/>
                <a:gd name="T4" fmla="*/ 3 w 72"/>
                <a:gd name="T5" fmla="*/ 14 h 57"/>
                <a:gd name="T6" fmla="*/ 5 w 72"/>
                <a:gd name="T7" fmla="*/ 14 h 57"/>
                <a:gd name="T8" fmla="*/ 8 w 72"/>
                <a:gd name="T9" fmla="*/ 14 h 57"/>
                <a:gd name="T10" fmla="*/ 12 w 72"/>
                <a:gd name="T11" fmla="*/ 13 h 57"/>
                <a:gd name="T12" fmla="*/ 16 w 72"/>
                <a:gd name="T13" fmla="*/ 12 h 57"/>
                <a:gd name="T14" fmla="*/ 18 w 72"/>
                <a:gd name="T15" fmla="*/ 10 h 57"/>
                <a:gd name="T16" fmla="*/ 19 w 72"/>
                <a:gd name="T17" fmla="*/ 7 h 57"/>
                <a:gd name="T18" fmla="*/ 17 w 72"/>
                <a:gd name="T19" fmla="*/ 4 h 57"/>
                <a:gd name="T20" fmla="*/ 14 w 72"/>
                <a:gd name="T21" fmla="*/ 1 h 57"/>
                <a:gd name="T22" fmla="*/ 12 w 72"/>
                <a:gd name="T23" fmla="*/ 0 h 57"/>
                <a:gd name="T24" fmla="*/ 9 w 72"/>
                <a:gd name="T25" fmla="*/ 1 h 57"/>
                <a:gd name="T26" fmla="*/ 6 w 72"/>
                <a:gd name="T27" fmla="*/ 3 h 57"/>
                <a:gd name="T28" fmla="*/ 4 w 72"/>
                <a:gd name="T29" fmla="*/ 5 h 57"/>
                <a:gd name="T30" fmla="*/ 2 w 72"/>
                <a:gd name="T31" fmla="*/ 8 h 57"/>
                <a:gd name="T32" fmla="*/ 1 w 72"/>
                <a:gd name="T33" fmla="*/ 10 h 57"/>
                <a:gd name="T34" fmla="*/ 0 w 72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0" name="Freeform 2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3 w 23"/>
                <a:gd name="T1" fmla="*/ 6 h 24"/>
                <a:gd name="T2" fmla="*/ 1 w 23"/>
                <a:gd name="T3" fmla="*/ 6 h 24"/>
                <a:gd name="T4" fmla="*/ 1 w 23"/>
                <a:gd name="T5" fmla="*/ 5 h 24"/>
                <a:gd name="T6" fmla="*/ 0 w 23"/>
                <a:gd name="T7" fmla="*/ 5 h 24"/>
                <a:gd name="T8" fmla="*/ 0 w 23"/>
                <a:gd name="T9" fmla="*/ 3 h 24"/>
                <a:gd name="T10" fmla="*/ 0 w 23"/>
                <a:gd name="T11" fmla="*/ 2 h 24"/>
                <a:gd name="T12" fmla="*/ 1 w 23"/>
                <a:gd name="T13" fmla="*/ 1 h 24"/>
                <a:gd name="T14" fmla="*/ 1 w 23"/>
                <a:gd name="T15" fmla="*/ 1 h 24"/>
                <a:gd name="T16" fmla="*/ 3 w 23"/>
                <a:gd name="T17" fmla="*/ 0 h 24"/>
                <a:gd name="T18" fmla="*/ 4 w 23"/>
                <a:gd name="T19" fmla="*/ 1 h 24"/>
                <a:gd name="T20" fmla="*/ 5 w 23"/>
                <a:gd name="T21" fmla="*/ 1 h 24"/>
                <a:gd name="T22" fmla="*/ 5 w 23"/>
                <a:gd name="T23" fmla="*/ 2 h 24"/>
                <a:gd name="T24" fmla="*/ 5 w 23"/>
                <a:gd name="T25" fmla="*/ 3 h 24"/>
                <a:gd name="T26" fmla="*/ 5 w 23"/>
                <a:gd name="T27" fmla="*/ 5 h 24"/>
                <a:gd name="T28" fmla="*/ 5 w 23"/>
                <a:gd name="T29" fmla="*/ 5 h 24"/>
                <a:gd name="T30" fmla="*/ 4 w 23"/>
                <a:gd name="T31" fmla="*/ 6 h 24"/>
                <a:gd name="T32" fmla="*/ 3 w 23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1" name="Freeform 3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2" name="Freeform 3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3" name="Freeform 3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16 w 72"/>
                <a:gd name="T1" fmla="*/ 14 h 58"/>
                <a:gd name="T2" fmla="*/ 17 w 72"/>
                <a:gd name="T3" fmla="*/ 11 h 58"/>
                <a:gd name="T4" fmla="*/ 17 w 72"/>
                <a:gd name="T5" fmla="*/ 10 h 58"/>
                <a:gd name="T6" fmla="*/ 16 w 72"/>
                <a:gd name="T7" fmla="*/ 8 h 58"/>
                <a:gd name="T8" fmla="*/ 14 w 72"/>
                <a:gd name="T9" fmla="*/ 6 h 58"/>
                <a:gd name="T10" fmla="*/ 12 w 72"/>
                <a:gd name="T11" fmla="*/ 3 h 58"/>
                <a:gd name="T12" fmla="*/ 9 w 72"/>
                <a:gd name="T13" fmla="*/ 1 h 58"/>
                <a:gd name="T14" fmla="*/ 7 w 72"/>
                <a:gd name="T15" fmla="*/ 0 h 58"/>
                <a:gd name="T16" fmla="*/ 4 w 72"/>
                <a:gd name="T17" fmla="*/ 0 h 58"/>
                <a:gd name="T18" fmla="*/ 1 w 72"/>
                <a:gd name="T19" fmla="*/ 3 h 58"/>
                <a:gd name="T20" fmla="*/ 0 w 72"/>
                <a:gd name="T21" fmla="*/ 7 h 58"/>
                <a:gd name="T22" fmla="*/ 1 w 72"/>
                <a:gd name="T23" fmla="*/ 10 h 58"/>
                <a:gd name="T24" fmla="*/ 3 w 72"/>
                <a:gd name="T25" fmla="*/ 12 h 58"/>
                <a:gd name="T26" fmla="*/ 6 w 72"/>
                <a:gd name="T27" fmla="*/ 13 h 58"/>
                <a:gd name="T28" fmla="*/ 9 w 72"/>
                <a:gd name="T29" fmla="*/ 14 h 58"/>
                <a:gd name="T30" fmla="*/ 12 w 72"/>
                <a:gd name="T31" fmla="*/ 14 h 58"/>
                <a:gd name="T32" fmla="*/ 15 w 72"/>
                <a:gd name="T33" fmla="*/ 14 h 58"/>
                <a:gd name="T34" fmla="*/ 16 w 72"/>
                <a:gd name="T35" fmla="*/ 1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4" name="Freeform 3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17 w 72"/>
                <a:gd name="T1" fmla="*/ 3 h 56"/>
                <a:gd name="T2" fmla="*/ 16 w 72"/>
                <a:gd name="T3" fmla="*/ 0 h 56"/>
                <a:gd name="T4" fmla="*/ 15 w 72"/>
                <a:gd name="T5" fmla="*/ 0 h 56"/>
                <a:gd name="T6" fmla="*/ 13 w 72"/>
                <a:gd name="T7" fmla="*/ 0 h 56"/>
                <a:gd name="T8" fmla="*/ 9 w 72"/>
                <a:gd name="T9" fmla="*/ 0 h 56"/>
                <a:gd name="T10" fmla="*/ 6 w 72"/>
                <a:gd name="T11" fmla="*/ 1 h 56"/>
                <a:gd name="T12" fmla="*/ 3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1 w 72"/>
                <a:gd name="T19" fmla="*/ 11 h 56"/>
                <a:gd name="T20" fmla="*/ 4 w 72"/>
                <a:gd name="T21" fmla="*/ 14 h 56"/>
                <a:gd name="T22" fmla="*/ 7 w 72"/>
                <a:gd name="T23" fmla="*/ 15 h 56"/>
                <a:gd name="T24" fmla="*/ 9 w 72"/>
                <a:gd name="T25" fmla="*/ 14 h 56"/>
                <a:gd name="T26" fmla="*/ 12 w 72"/>
                <a:gd name="T27" fmla="*/ 12 h 56"/>
                <a:gd name="T28" fmla="*/ 14 w 72"/>
                <a:gd name="T29" fmla="*/ 9 h 56"/>
                <a:gd name="T30" fmla="*/ 16 w 72"/>
                <a:gd name="T31" fmla="*/ 6 h 56"/>
                <a:gd name="T32" fmla="*/ 17 w 72"/>
                <a:gd name="T33" fmla="*/ 4 h 56"/>
                <a:gd name="T34" fmla="*/ 17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5" name="Freeform 3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8 w 53"/>
                <a:gd name="T1" fmla="*/ 0 h 72"/>
                <a:gd name="T2" fmla="*/ 6 w 53"/>
                <a:gd name="T3" fmla="*/ 0 h 72"/>
                <a:gd name="T4" fmla="*/ 5 w 53"/>
                <a:gd name="T5" fmla="*/ 1 h 72"/>
                <a:gd name="T6" fmla="*/ 4 w 53"/>
                <a:gd name="T7" fmla="*/ 3 h 72"/>
                <a:gd name="T8" fmla="*/ 2 w 53"/>
                <a:gd name="T9" fmla="*/ 6 h 72"/>
                <a:gd name="T10" fmla="*/ 1 w 53"/>
                <a:gd name="T11" fmla="*/ 9 h 72"/>
                <a:gd name="T12" fmla="*/ 0 w 53"/>
                <a:gd name="T13" fmla="*/ 13 h 72"/>
                <a:gd name="T14" fmla="*/ 1 w 53"/>
                <a:gd name="T15" fmla="*/ 16 h 72"/>
                <a:gd name="T16" fmla="*/ 3 w 53"/>
                <a:gd name="T17" fmla="*/ 18 h 72"/>
                <a:gd name="T18" fmla="*/ 7 w 53"/>
                <a:gd name="T19" fmla="*/ 19 h 72"/>
                <a:gd name="T20" fmla="*/ 11 w 53"/>
                <a:gd name="T21" fmla="*/ 18 h 72"/>
                <a:gd name="T22" fmla="*/ 13 w 53"/>
                <a:gd name="T23" fmla="*/ 16 h 72"/>
                <a:gd name="T24" fmla="*/ 14 w 53"/>
                <a:gd name="T25" fmla="*/ 13 h 72"/>
                <a:gd name="T26" fmla="*/ 13 w 53"/>
                <a:gd name="T27" fmla="*/ 9 h 72"/>
                <a:gd name="T28" fmla="*/ 12 w 53"/>
                <a:gd name="T29" fmla="*/ 6 h 72"/>
                <a:gd name="T30" fmla="*/ 10 w 53"/>
                <a:gd name="T31" fmla="*/ 3 h 72"/>
                <a:gd name="T32" fmla="*/ 9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" name="Freeform 3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1 w 72"/>
                <a:gd name="T1" fmla="*/ 0 h 57"/>
                <a:gd name="T2" fmla="*/ 0 w 72"/>
                <a:gd name="T3" fmla="*/ 3 h 57"/>
                <a:gd name="T4" fmla="*/ 0 w 72"/>
                <a:gd name="T5" fmla="*/ 4 h 57"/>
                <a:gd name="T6" fmla="*/ 1 w 72"/>
                <a:gd name="T7" fmla="*/ 6 h 57"/>
                <a:gd name="T8" fmla="*/ 3 w 72"/>
                <a:gd name="T9" fmla="*/ 9 h 57"/>
                <a:gd name="T10" fmla="*/ 5 w 72"/>
                <a:gd name="T11" fmla="*/ 11 h 57"/>
                <a:gd name="T12" fmla="*/ 8 w 72"/>
                <a:gd name="T13" fmla="*/ 14 h 57"/>
                <a:gd name="T14" fmla="*/ 10 w 72"/>
                <a:gd name="T15" fmla="*/ 15 h 57"/>
                <a:gd name="T16" fmla="*/ 13 w 72"/>
                <a:gd name="T17" fmla="*/ 14 h 57"/>
                <a:gd name="T18" fmla="*/ 16 w 72"/>
                <a:gd name="T19" fmla="*/ 11 h 57"/>
                <a:gd name="T20" fmla="*/ 17 w 72"/>
                <a:gd name="T21" fmla="*/ 7 h 57"/>
                <a:gd name="T22" fmla="*/ 16 w 72"/>
                <a:gd name="T23" fmla="*/ 4 h 57"/>
                <a:gd name="T24" fmla="*/ 14 w 72"/>
                <a:gd name="T25" fmla="*/ 2 h 57"/>
                <a:gd name="T26" fmla="*/ 11 w 72"/>
                <a:gd name="T27" fmla="*/ 1 h 57"/>
                <a:gd name="T28" fmla="*/ 8 w 72"/>
                <a:gd name="T29" fmla="*/ 0 h 57"/>
                <a:gd name="T30" fmla="*/ 5 w 72"/>
                <a:gd name="T31" fmla="*/ 0 h 57"/>
                <a:gd name="T32" fmla="*/ 2 w 72"/>
                <a:gd name="T33" fmla="*/ 0 h 57"/>
                <a:gd name="T34" fmla="*/ 1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7" name="Freeform 3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2 h 58"/>
                <a:gd name="T2" fmla="*/ 1 w 72"/>
                <a:gd name="T3" fmla="*/ 15 h 58"/>
                <a:gd name="T4" fmla="*/ 2 w 72"/>
                <a:gd name="T5" fmla="*/ 15 h 58"/>
                <a:gd name="T6" fmla="*/ 5 w 72"/>
                <a:gd name="T7" fmla="*/ 15 h 58"/>
                <a:gd name="T8" fmla="*/ 8 w 72"/>
                <a:gd name="T9" fmla="*/ 15 h 58"/>
                <a:gd name="T10" fmla="*/ 11 w 72"/>
                <a:gd name="T11" fmla="*/ 14 h 58"/>
                <a:gd name="T12" fmla="*/ 14 w 72"/>
                <a:gd name="T13" fmla="*/ 13 h 58"/>
                <a:gd name="T14" fmla="*/ 16 w 72"/>
                <a:gd name="T15" fmla="*/ 11 h 58"/>
                <a:gd name="T16" fmla="*/ 17 w 72"/>
                <a:gd name="T17" fmla="*/ 8 h 58"/>
                <a:gd name="T18" fmla="*/ 16 w 72"/>
                <a:gd name="T19" fmla="*/ 4 h 58"/>
                <a:gd name="T20" fmla="*/ 13 w 72"/>
                <a:gd name="T21" fmla="*/ 1 h 58"/>
                <a:gd name="T22" fmla="*/ 10 w 72"/>
                <a:gd name="T23" fmla="*/ 0 h 58"/>
                <a:gd name="T24" fmla="*/ 8 w 72"/>
                <a:gd name="T25" fmla="*/ 2 h 58"/>
                <a:gd name="T26" fmla="*/ 5 w 72"/>
                <a:gd name="T27" fmla="*/ 4 h 58"/>
                <a:gd name="T28" fmla="*/ 3 w 72"/>
                <a:gd name="T29" fmla="*/ 6 h 58"/>
                <a:gd name="T30" fmla="*/ 1 w 72"/>
                <a:gd name="T31" fmla="*/ 9 h 58"/>
                <a:gd name="T32" fmla="*/ 0 w 72"/>
                <a:gd name="T33" fmla="*/ 11 h 58"/>
                <a:gd name="T34" fmla="*/ 0 w 72"/>
                <a:gd name="T35" fmla="*/ 12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8" name="Freeform 3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36 w 144"/>
                <a:gd name="T1" fmla="*/ 0 h 167"/>
                <a:gd name="T2" fmla="*/ 36 w 144"/>
                <a:gd name="T3" fmla="*/ 7 h 167"/>
                <a:gd name="T4" fmla="*/ 35 w 144"/>
                <a:gd name="T5" fmla="*/ 15 h 167"/>
                <a:gd name="T6" fmla="*/ 33 w 144"/>
                <a:gd name="T7" fmla="*/ 21 h 167"/>
                <a:gd name="T8" fmla="*/ 29 w 144"/>
                <a:gd name="T9" fmla="*/ 28 h 167"/>
                <a:gd name="T10" fmla="*/ 25 w 144"/>
                <a:gd name="T11" fmla="*/ 34 h 167"/>
                <a:gd name="T12" fmla="*/ 20 w 144"/>
                <a:gd name="T13" fmla="*/ 38 h 167"/>
                <a:gd name="T14" fmla="*/ 15 w 144"/>
                <a:gd name="T15" fmla="*/ 41 h 167"/>
                <a:gd name="T16" fmla="*/ 9 w 144"/>
                <a:gd name="T17" fmla="*/ 42 h 167"/>
                <a:gd name="T18" fmla="*/ 4 w 144"/>
                <a:gd name="T19" fmla="*/ 41 h 167"/>
                <a:gd name="T20" fmla="*/ 1 w 144"/>
                <a:gd name="T21" fmla="*/ 38 h 167"/>
                <a:gd name="T22" fmla="*/ 0 w 144"/>
                <a:gd name="T23" fmla="*/ 35 h 167"/>
                <a:gd name="T24" fmla="*/ 1 w 144"/>
                <a:gd name="T25" fmla="*/ 31 h 167"/>
                <a:gd name="T26" fmla="*/ 3 w 144"/>
                <a:gd name="T27" fmla="*/ 28 h 167"/>
                <a:gd name="T28" fmla="*/ 6 w 144"/>
                <a:gd name="T29" fmla="*/ 24 h 167"/>
                <a:gd name="T30" fmla="*/ 10 w 144"/>
                <a:gd name="T31" fmla="*/ 22 h 167"/>
                <a:gd name="T32" fmla="*/ 15 w 144"/>
                <a:gd name="T33" fmla="*/ 21 h 167"/>
                <a:gd name="T34" fmla="*/ 20 w 144"/>
                <a:gd name="T35" fmla="*/ 20 h 167"/>
                <a:gd name="T36" fmla="*/ 24 w 144"/>
                <a:gd name="T37" fmla="*/ 18 h 167"/>
                <a:gd name="T38" fmla="*/ 27 w 144"/>
                <a:gd name="T39" fmla="*/ 15 h 167"/>
                <a:gd name="T40" fmla="*/ 30 w 144"/>
                <a:gd name="T41" fmla="*/ 11 h 167"/>
                <a:gd name="T42" fmla="*/ 33 w 144"/>
                <a:gd name="T43" fmla="*/ 7 h 167"/>
                <a:gd name="T44" fmla="*/ 35 w 144"/>
                <a:gd name="T45" fmla="*/ 4 h 167"/>
                <a:gd name="T46" fmla="*/ 36 w 144"/>
                <a:gd name="T47" fmla="*/ 1 h 167"/>
                <a:gd name="T48" fmla="*/ 36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9" name="Freeform 3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51 w 204"/>
                <a:gd name="T1" fmla="*/ 0 h 82"/>
                <a:gd name="T2" fmla="*/ 49 w 204"/>
                <a:gd name="T3" fmla="*/ 2 h 82"/>
                <a:gd name="T4" fmla="*/ 47 w 204"/>
                <a:gd name="T5" fmla="*/ 5 h 82"/>
                <a:gd name="T6" fmla="*/ 44 w 204"/>
                <a:gd name="T7" fmla="*/ 7 h 82"/>
                <a:gd name="T8" fmla="*/ 42 w 204"/>
                <a:gd name="T9" fmla="*/ 10 h 82"/>
                <a:gd name="T10" fmla="*/ 38 w 204"/>
                <a:gd name="T11" fmla="*/ 12 h 82"/>
                <a:gd name="T12" fmla="*/ 35 w 204"/>
                <a:gd name="T13" fmla="*/ 14 h 82"/>
                <a:gd name="T14" fmla="*/ 32 w 204"/>
                <a:gd name="T15" fmla="*/ 16 h 82"/>
                <a:gd name="T16" fmla="*/ 28 w 204"/>
                <a:gd name="T17" fmla="*/ 17 h 82"/>
                <a:gd name="T18" fmla="*/ 25 w 204"/>
                <a:gd name="T19" fmla="*/ 18 h 82"/>
                <a:gd name="T20" fmla="*/ 22 w 204"/>
                <a:gd name="T21" fmla="*/ 19 h 82"/>
                <a:gd name="T22" fmla="*/ 19 w 204"/>
                <a:gd name="T23" fmla="*/ 20 h 82"/>
                <a:gd name="T24" fmla="*/ 15 w 204"/>
                <a:gd name="T25" fmla="*/ 20 h 82"/>
                <a:gd name="T26" fmla="*/ 12 w 204"/>
                <a:gd name="T27" fmla="*/ 20 h 82"/>
                <a:gd name="T28" fmla="*/ 10 w 204"/>
                <a:gd name="T29" fmla="*/ 19 h 82"/>
                <a:gd name="T30" fmla="*/ 6 w 204"/>
                <a:gd name="T31" fmla="*/ 17 h 82"/>
                <a:gd name="T32" fmla="*/ 4 w 204"/>
                <a:gd name="T33" fmla="*/ 16 h 82"/>
                <a:gd name="T34" fmla="*/ 1 w 204"/>
                <a:gd name="T35" fmla="*/ 11 h 82"/>
                <a:gd name="T36" fmla="*/ 0 w 204"/>
                <a:gd name="T37" fmla="*/ 8 h 82"/>
                <a:gd name="T38" fmla="*/ 2 w 204"/>
                <a:gd name="T39" fmla="*/ 5 h 82"/>
                <a:gd name="T40" fmla="*/ 5 w 204"/>
                <a:gd name="T41" fmla="*/ 2 h 82"/>
                <a:gd name="T42" fmla="*/ 9 w 204"/>
                <a:gd name="T43" fmla="*/ 0 h 82"/>
                <a:gd name="T44" fmla="*/ 13 w 204"/>
                <a:gd name="T45" fmla="*/ 0 h 82"/>
                <a:gd name="T46" fmla="*/ 18 w 204"/>
                <a:gd name="T47" fmla="*/ 1 h 82"/>
                <a:gd name="T48" fmla="*/ 23 w 204"/>
                <a:gd name="T49" fmla="*/ 3 h 82"/>
                <a:gd name="T50" fmla="*/ 26 w 204"/>
                <a:gd name="T51" fmla="*/ 5 h 82"/>
                <a:gd name="T52" fmla="*/ 31 w 204"/>
                <a:gd name="T53" fmla="*/ 6 h 82"/>
                <a:gd name="T54" fmla="*/ 36 w 204"/>
                <a:gd name="T55" fmla="*/ 5 h 82"/>
                <a:gd name="T56" fmla="*/ 40 w 204"/>
                <a:gd name="T57" fmla="*/ 4 h 82"/>
                <a:gd name="T58" fmla="*/ 45 w 204"/>
                <a:gd name="T59" fmla="*/ 3 h 82"/>
                <a:gd name="T60" fmla="*/ 48 w 204"/>
                <a:gd name="T61" fmla="*/ 1 h 82"/>
                <a:gd name="T62" fmla="*/ 50 w 204"/>
                <a:gd name="T63" fmla="*/ 0 h 82"/>
                <a:gd name="T64" fmla="*/ 5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0" name="Freeform 3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6 w 84"/>
                <a:gd name="T1" fmla="*/ 0 h 208"/>
                <a:gd name="T2" fmla="*/ 11 w 84"/>
                <a:gd name="T3" fmla="*/ 6 h 208"/>
                <a:gd name="T4" fmla="*/ 15 w 84"/>
                <a:gd name="T5" fmla="*/ 12 h 208"/>
                <a:gd name="T6" fmla="*/ 18 w 84"/>
                <a:gd name="T7" fmla="*/ 19 h 208"/>
                <a:gd name="T8" fmla="*/ 20 w 84"/>
                <a:gd name="T9" fmla="*/ 25 h 208"/>
                <a:gd name="T10" fmla="*/ 21 w 84"/>
                <a:gd name="T11" fmla="*/ 32 h 208"/>
                <a:gd name="T12" fmla="*/ 21 w 84"/>
                <a:gd name="T13" fmla="*/ 39 h 208"/>
                <a:gd name="T14" fmla="*/ 19 w 84"/>
                <a:gd name="T15" fmla="*/ 45 h 208"/>
                <a:gd name="T16" fmla="*/ 14 w 84"/>
                <a:gd name="T17" fmla="*/ 50 h 208"/>
                <a:gd name="T18" fmla="*/ 10 w 84"/>
                <a:gd name="T19" fmla="*/ 52 h 208"/>
                <a:gd name="T20" fmla="*/ 6 w 84"/>
                <a:gd name="T21" fmla="*/ 52 h 208"/>
                <a:gd name="T22" fmla="*/ 3 w 84"/>
                <a:gd name="T23" fmla="*/ 51 h 208"/>
                <a:gd name="T24" fmla="*/ 1 w 84"/>
                <a:gd name="T25" fmla="*/ 47 h 208"/>
                <a:gd name="T26" fmla="*/ 0 w 84"/>
                <a:gd name="T27" fmla="*/ 43 h 208"/>
                <a:gd name="T28" fmla="*/ 1 w 84"/>
                <a:gd name="T29" fmla="*/ 38 h 208"/>
                <a:gd name="T30" fmla="*/ 2 w 84"/>
                <a:gd name="T31" fmla="*/ 34 h 208"/>
                <a:gd name="T32" fmla="*/ 5 w 84"/>
                <a:gd name="T33" fmla="*/ 29 h 208"/>
                <a:gd name="T34" fmla="*/ 9 w 84"/>
                <a:gd name="T35" fmla="*/ 21 h 208"/>
                <a:gd name="T36" fmla="*/ 9 w 84"/>
                <a:gd name="T37" fmla="*/ 12 h 208"/>
                <a:gd name="T38" fmla="*/ 7 w 84"/>
                <a:gd name="T39" fmla="*/ 3 h 208"/>
                <a:gd name="T40" fmla="*/ 6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1" name="Freeform 4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7 w 144"/>
                <a:gd name="T3" fmla="*/ 1 h 170"/>
                <a:gd name="T4" fmla="*/ 13 w 144"/>
                <a:gd name="T5" fmla="*/ 4 h 170"/>
                <a:gd name="T6" fmla="*/ 20 w 144"/>
                <a:gd name="T7" fmla="*/ 8 h 170"/>
                <a:gd name="T8" fmla="*/ 26 w 144"/>
                <a:gd name="T9" fmla="*/ 12 h 170"/>
                <a:gd name="T10" fmla="*/ 31 w 144"/>
                <a:gd name="T11" fmla="*/ 17 h 170"/>
                <a:gd name="T12" fmla="*/ 35 w 144"/>
                <a:gd name="T13" fmla="*/ 22 h 170"/>
                <a:gd name="T14" fmla="*/ 36 w 144"/>
                <a:gd name="T15" fmla="*/ 29 h 170"/>
                <a:gd name="T16" fmla="*/ 36 w 144"/>
                <a:gd name="T17" fmla="*/ 35 h 170"/>
                <a:gd name="T18" fmla="*/ 34 w 144"/>
                <a:gd name="T19" fmla="*/ 39 h 170"/>
                <a:gd name="T20" fmla="*/ 30 w 144"/>
                <a:gd name="T21" fmla="*/ 41 h 170"/>
                <a:gd name="T22" fmla="*/ 27 w 144"/>
                <a:gd name="T23" fmla="*/ 42 h 170"/>
                <a:gd name="T24" fmla="*/ 23 w 144"/>
                <a:gd name="T25" fmla="*/ 40 h 170"/>
                <a:gd name="T26" fmla="*/ 20 w 144"/>
                <a:gd name="T27" fmla="*/ 37 h 170"/>
                <a:gd name="T28" fmla="*/ 18 w 144"/>
                <a:gd name="T29" fmla="*/ 33 h 170"/>
                <a:gd name="T30" fmla="*/ 16 w 144"/>
                <a:gd name="T31" fmla="*/ 29 h 170"/>
                <a:gd name="T32" fmla="*/ 17 w 144"/>
                <a:gd name="T33" fmla="*/ 24 h 170"/>
                <a:gd name="T34" fmla="*/ 17 w 144"/>
                <a:gd name="T35" fmla="*/ 20 h 170"/>
                <a:gd name="T36" fmla="*/ 15 w 144"/>
                <a:gd name="T37" fmla="*/ 15 h 170"/>
                <a:gd name="T38" fmla="*/ 12 w 144"/>
                <a:gd name="T39" fmla="*/ 11 h 170"/>
                <a:gd name="T40" fmla="*/ 9 w 144"/>
                <a:gd name="T41" fmla="*/ 7 h 170"/>
                <a:gd name="T42" fmla="*/ 6 w 144"/>
                <a:gd name="T43" fmla="*/ 4 h 170"/>
                <a:gd name="T44" fmla="*/ 3 w 144"/>
                <a:gd name="T45" fmla="*/ 2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2" name="Freeform 4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4 h 103"/>
                <a:gd name="T2" fmla="*/ 3 w 199"/>
                <a:gd name="T3" fmla="*/ 3 h 103"/>
                <a:gd name="T4" fmla="*/ 6 w 199"/>
                <a:gd name="T5" fmla="*/ 2 h 103"/>
                <a:gd name="T6" fmla="*/ 10 w 199"/>
                <a:gd name="T7" fmla="*/ 1 h 103"/>
                <a:gd name="T8" fmla="*/ 13 w 199"/>
                <a:gd name="T9" fmla="*/ 0 h 103"/>
                <a:gd name="T10" fmla="*/ 17 w 199"/>
                <a:gd name="T11" fmla="*/ 0 h 103"/>
                <a:gd name="T12" fmla="*/ 21 w 199"/>
                <a:gd name="T13" fmla="*/ 0 h 103"/>
                <a:gd name="T14" fmla="*/ 24 w 199"/>
                <a:gd name="T15" fmla="*/ 0 h 103"/>
                <a:gd name="T16" fmla="*/ 28 w 199"/>
                <a:gd name="T17" fmla="*/ 0 h 103"/>
                <a:gd name="T18" fmla="*/ 32 w 199"/>
                <a:gd name="T19" fmla="*/ 1 h 103"/>
                <a:gd name="T20" fmla="*/ 35 w 199"/>
                <a:gd name="T21" fmla="*/ 2 h 103"/>
                <a:gd name="T22" fmla="*/ 38 w 199"/>
                <a:gd name="T23" fmla="*/ 3 h 103"/>
                <a:gd name="T24" fmla="*/ 41 w 199"/>
                <a:gd name="T25" fmla="*/ 4 h 103"/>
                <a:gd name="T26" fmla="*/ 43 w 199"/>
                <a:gd name="T27" fmla="*/ 6 h 103"/>
                <a:gd name="T28" fmla="*/ 45 w 199"/>
                <a:gd name="T29" fmla="*/ 8 h 103"/>
                <a:gd name="T30" fmla="*/ 47 w 199"/>
                <a:gd name="T31" fmla="*/ 11 h 103"/>
                <a:gd name="T32" fmla="*/ 49 w 199"/>
                <a:gd name="T33" fmla="*/ 14 h 103"/>
                <a:gd name="T34" fmla="*/ 49 w 199"/>
                <a:gd name="T35" fmla="*/ 19 h 103"/>
                <a:gd name="T36" fmla="*/ 48 w 199"/>
                <a:gd name="T37" fmla="*/ 22 h 103"/>
                <a:gd name="T38" fmla="*/ 45 w 199"/>
                <a:gd name="T39" fmla="*/ 24 h 103"/>
                <a:gd name="T40" fmla="*/ 41 w 199"/>
                <a:gd name="T41" fmla="*/ 25 h 103"/>
                <a:gd name="T42" fmla="*/ 37 w 199"/>
                <a:gd name="T43" fmla="*/ 25 h 103"/>
                <a:gd name="T44" fmla="*/ 33 w 199"/>
                <a:gd name="T45" fmla="*/ 23 h 103"/>
                <a:gd name="T46" fmla="*/ 29 w 199"/>
                <a:gd name="T47" fmla="*/ 20 h 103"/>
                <a:gd name="T48" fmla="*/ 26 w 199"/>
                <a:gd name="T49" fmla="*/ 15 h 103"/>
                <a:gd name="T50" fmla="*/ 24 w 199"/>
                <a:gd name="T51" fmla="*/ 12 h 103"/>
                <a:gd name="T52" fmla="*/ 20 w 199"/>
                <a:gd name="T53" fmla="*/ 9 h 103"/>
                <a:gd name="T54" fmla="*/ 16 w 199"/>
                <a:gd name="T55" fmla="*/ 7 h 103"/>
                <a:gd name="T56" fmla="*/ 11 w 199"/>
                <a:gd name="T57" fmla="*/ 6 h 103"/>
                <a:gd name="T58" fmla="*/ 7 w 199"/>
                <a:gd name="T59" fmla="*/ 5 h 103"/>
                <a:gd name="T60" fmla="*/ 3 w 199"/>
                <a:gd name="T61" fmla="*/ 4 h 103"/>
                <a:gd name="T62" fmla="*/ 1 w 199"/>
                <a:gd name="T63" fmla="*/ 4 h 103"/>
                <a:gd name="T64" fmla="*/ 0 w 199"/>
                <a:gd name="T65" fmla="*/ 4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3" name="Freeform 4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23 w 107"/>
                <a:gd name="T1" fmla="*/ 0 h 195"/>
                <a:gd name="T2" fmla="*/ 25 w 107"/>
                <a:gd name="T3" fmla="*/ 7 h 195"/>
                <a:gd name="T4" fmla="*/ 26 w 107"/>
                <a:gd name="T5" fmla="*/ 14 h 195"/>
                <a:gd name="T6" fmla="*/ 26 w 107"/>
                <a:gd name="T7" fmla="*/ 22 h 195"/>
                <a:gd name="T8" fmla="*/ 26 w 107"/>
                <a:gd name="T9" fmla="*/ 29 h 195"/>
                <a:gd name="T10" fmla="*/ 24 w 107"/>
                <a:gd name="T11" fmla="*/ 36 h 195"/>
                <a:gd name="T12" fmla="*/ 20 w 107"/>
                <a:gd name="T13" fmla="*/ 41 h 195"/>
                <a:gd name="T14" fmla="*/ 16 w 107"/>
                <a:gd name="T15" fmla="*/ 46 h 195"/>
                <a:gd name="T16" fmla="*/ 11 w 107"/>
                <a:gd name="T17" fmla="*/ 49 h 195"/>
                <a:gd name="T18" fmla="*/ 6 w 107"/>
                <a:gd name="T19" fmla="*/ 49 h 195"/>
                <a:gd name="T20" fmla="*/ 2 w 107"/>
                <a:gd name="T21" fmla="*/ 48 h 195"/>
                <a:gd name="T22" fmla="*/ 0 w 107"/>
                <a:gd name="T23" fmla="*/ 45 h 195"/>
                <a:gd name="T24" fmla="*/ 0 w 107"/>
                <a:gd name="T25" fmla="*/ 41 h 195"/>
                <a:gd name="T26" fmla="*/ 0 w 107"/>
                <a:gd name="T27" fmla="*/ 37 h 195"/>
                <a:gd name="T28" fmla="*/ 3 w 107"/>
                <a:gd name="T29" fmla="*/ 32 h 195"/>
                <a:gd name="T30" fmla="*/ 6 w 107"/>
                <a:gd name="T31" fmla="*/ 29 h 195"/>
                <a:gd name="T32" fmla="*/ 10 w 107"/>
                <a:gd name="T33" fmla="*/ 26 h 195"/>
                <a:gd name="T34" fmla="*/ 14 w 107"/>
                <a:gd name="T35" fmla="*/ 24 h 195"/>
                <a:gd name="T36" fmla="*/ 17 w 107"/>
                <a:gd name="T37" fmla="*/ 20 h 195"/>
                <a:gd name="T38" fmla="*/ 19 w 107"/>
                <a:gd name="T39" fmla="*/ 16 h 195"/>
                <a:gd name="T40" fmla="*/ 21 w 107"/>
                <a:gd name="T41" fmla="*/ 12 h 195"/>
                <a:gd name="T42" fmla="*/ 22 w 107"/>
                <a:gd name="T43" fmla="*/ 7 h 195"/>
                <a:gd name="T44" fmla="*/ 23 w 107"/>
                <a:gd name="T45" fmla="*/ 4 h 195"/>
                <a:gd name="T46" fmla="*/ 23 w 107"/>
                <a:gd name="T47" fmla="*/ 1 h 195"/>
                <a:gd name="T48" fmla="*/ 23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4" name="Freeform 4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45 w 183"/>
                <a:gd name="T1" fmla="*/ 0 h 126"/>
                <a:gd name="T2" fmla="*/ 43 w 183"/>
                <a:gd name="T3" fmla="*/ 7 h 126"/>
                <a:gd name="T4" fmla="*/ 39 w 183"/>
                <a:gd name="T5" fmla="*/ 13 h 126"/>
                <a:gd name="T6" fmla="*/ 35 w 183"/>
                <a:gd name="T7" fmla="*/ 19 h 126"/>
                <a:gd name="T8" fmla="*/ 30 w 183"/>
                <a:gd name="T9" fmla="*/ 24 h 126"/>
                <a:gd name="T10" fmla="*/ 24 w 183"/>
                <a:gd name="T11" fmla="*/ 28 h 126"/>
                <a:gd name="T12" fmla="*/ 18 w 183"/>
                <a:gd name="T13" fmla="*/ 31 h 126"/>
                <a:gd name="T14" fmla="*/ 12 w 183"/>
                <a:gd name="T15" fmla="*/ 32 h 126"/>
                <a:gd name="T16" fmla="*/ 6 w 183"/>
                <a:gd name="T17" fmla="*/ 30 h 126"/>
                <a:gd name="T18" fmla="*/ 1 w 183"/>
                <a:gd name="T19" fmla="*/ 28 h 126"/>
                <a:gd name="T20" fmla="*/ 0 w 183"/>
                <a:gd name="T21" fmla="*/ 24 h 126"/>
                <a:gd name="T22" fmla="*/ 0 w 183"/>
                <a:gd name="T23" fmla="*/ 21 h 126"/>
                <a:gd name="T24" fmla="*/ 2 w 183"/>
                <a:gd name="T25" fmla="*/ 18 h 126"/>
                <a:gd name="T26" fmla="*/ 5 w 183"/>
                <a:gd name="T27" fmla="*/ 15 h 126"/>
                <a:gd name="T28" fmla="*/ 9 w 183"/>
                <a:gd name="T29" fmla="*/ 13 h 126"/>
                <a:gd name="T30" fmla="*/ 14 w 183"/>
                <a:gd name="T31" fmla="*/ 12 h 126"/>
                <a:gd name="T32" fmla="*/ 19 w 183"/>
                <a:gd name="T33" fmla="*/ 13 h 126"/>
                <a:gd name="T34" fmla="*/ 24 w 183"/>
                <a:gd name="T35" fmla="*/ 13 h 126"/>
                <a:gd name="T36" fmla="*/ 28 w 183"/>
                <a:gd name="T37" fmla="*/ 12 h 126"/>
                <a:gd name="T38" fmla="*/ 32 w 183"/>
                <a:gd name="T39" fmla="*/ 10 h 126"/>
                <a:gd name="T40" fmla="*/ 37 w 183"/>
                <a:gd name="T41" fmla="*/ 8 h 126"/>
                <a:gd name="T42" fmla="*/ 40 w 183"/>
                <a:gd name="T43" fmla="*/ 5 h 126"/>
                <a:gd name="T44" fmla="*/ 43 w 183"/>
                <a:gd name="T45" fmla="*/ 3 h 126"/>
                <a:gd name="T46" fmla="*/ 45 w 183"/>
                <a:gd name="T47" fmla="*/ 1 h 126"/>
                <a:gd name="T48" fmla="*/ 45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5" name="Freeform 4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6 w 102"/>
                <a:gd name="T3" fmla="*/ 3 h 197"/>
                <a:gd name="T4" fmla="*/ 12 w 102"/>
                <a:gd name="T5" fmla="*/ 8 h 197"/>
                <a:gd name="T6" fmla="*/ 17 w 102"/>
                <a:gd name="T7" fmla="*/ 13 h 197"/>
                <a:gd name="T8" fmla="*/ 21 w 102"/>
                <a:gd name="T9" fmla="*/ 19 h 197"/>
                <a:gd name="T10" fmla="*/ 24 w 102"/>
                <a:gd name="T11" fmla="*/ 25 h 197"/>
                <a:gd name="T12" fmla="*/ 27 w 102"/>
                <a:gd name="T13" fmla="*/ 32 h 197"/>
                <a:gd name="T14" fmla="*/ 27 w 102"/>
                <a:gd name="T15" fmla="*/ 38 h 197"/>
                <a:gd name="T16" fmla="*/ 24 w 102"/>
                <a:gd name="T17" fmla="*/ 44 h 197"/>
                <a:gd name="T18" fmla="*/ 20 w 102"/>
                <a:gd name="T19" fmla="*/ 47 h 197"/>
                <a:gd name="T20" fmla="*/ 17 w 102"/>
                <a:gd name="T21" fmla="*/ 49 h 197"/>
                <a:gd name="T22" fmla="*/ 13 w 102"/>
                <a:gd name="T23" fmla="*/ 48 h 197"/>
                <a:gd name="T24" fmla="*/ 10 w 102"/>
                <a:gd name="T25" fmla="*/ 45 h 197"/>
                <a:gd name="T26" fmla="*/ 8 w 102"/>
                <a:gd name="T27" fmla="*/ 42 h 197"/>
                <a:gd name="T28" fmla="*/ 7 w 102"/>
                <a:gd name="T29" fmla="*/ 37 h 197"/>
                <a:gd name="T30" fmla="*/ 7 w 102"/>
                <a:gd name="T31" fmla="*/ 33 h 197"/>
                <a:gd name="T32" fmla="*/ 8 w 102"/>
                <a:gd name="T33" fmla="*/ 28 h 197"/>
                <a:gd name="T34" fmla="*/ 10 w 102"/>
                <a:gd name="T35" fmla="*/ 24 h 197"/>
                <a:gd name="T36" fmla="*/ 9 w 102"/>
                <a:gd name="T37" fmla="*/ 19 h 197"/>
                <a:gd name="T38" fmla="*/ 8 w 102"/>
                <a:gd name="T39" fmla="*/ 14 h 197"/>
                <a:gd name="T40" fmla="*/ 6 w 102"/>
                <a:gd name="T41" fmla="*/ 10 h 197"/>
                <a:gd name="T42" fmla="*/ 4 w 102"/>
                <a:gd name="T43" fmla="*/ 6 h 197"/>
                <a:gd name="T44" fmla="*/ 2 w 102"/>
                <a:gd name="T45" fmla="*/ 3 h 197"/>
                <a:gd name="T46" fmla="*/ 1 w 102"/>
                <a:gd name="T47" fmla="*/ 1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6" name="Freeform 4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7 w 180"/>
                <a:gd name="T3" fmla="*/ 0 h 129"/>
                <a:gd name="T4" fmla="*/ 14 w 180"/>
                <a:gd name="T5" fmla="*/ 0 h 129"/>
                <a:gd name="T6" fmla="*/ 22 w 180"/>
                <a:gd name="T7" fmla="*/ 1 h 129"/>
                <a:gd name="T8" fmla="*/ 28 w 180"/>
                <a:gd name="T9" fmla="*/ 4 h 129"/>
                <a:gd name="T10" fmla="*/ 35 w 180"/>
                <a:gd name="T11" fmla="*/ 7 h 129"/>
                <a:gd name="T12" fmla="*/ 40 w 180"/>
                <a:gd name="T13" fmla="*/ 11 h 129"/>
                <a:gd name="T14" fmla="*/ 44 w 180"/>
                <a:gd name="T15" fmla="*/ 16 h 129"/>
                <a:gd name="T16" fmla="*/ 45 w 180"/>
                <a:gd name="T17" fmla="*/ 22 h 129"/>
                <a:gd name="T18" fmla="*/ 45 w 180"/>
                <a:gd name="T19" fmla="*/ 27 h 129"/>
                <a:gd name="T20" fmla="*/ 43 w 180"/>
                <a:gd name="T21" fmla="*/ 30 h 129"/>
                <a:gd name="T22" fmla="*/ 39 w 180"/>
                <a:gd name="T23" fmla="*/ 32 h 129"/>
                <a:gd name="T24" fmla="*/ 36 w 180"/>
                <a:gd name="T25" fmla="*/ 32 h 129"/>
                <a:gd name="T26" fmla="*/ 31 w 180"/>
                <a:gd name="T27" fmla="*/ 30 h 129"/>
                <a:gd name="T28" fmla="*/ 27 w 180"/>
                <a:gd name="T29" fmla="*/ 27 h 129"/>
                <a:gd name="T30" fmla="*/ 24 w 180"/>
                <a:gd name="T31" fmla="*/ 23 h 129"/>
                <a:gd name="T32" fmla="*/ 23 w 180"/>
                <a:gd name="T33" fmla="*/ 18 h 129"/>
                <a:gd name="T34" fmla="*/ 22 w 180"/>
                <a:gd name="T35" fmla="*/ 14 h 129"/>
                <a:gd name="T36" fmla="*/ 19 w 180"/>
                <a:gd name="T37" fmla="*/ 11 h 129"/>
                <a:gd name="T38" fmla="*/ 15 w 180"/>
                <a:gd name="T39" fmla="*/ 7 h 129"/>
                <a:gd name="T40" fmla="*/ 11 w 180"/>
                <a:gd name="T41" fmla="*/ 5 h 129"/>
                <a:gd name="T42" fmla="*/ 7 w 180"/>
                <a:gd name="T43" fmla="*/ 3 h 129"/>
                <a:gd name="T44" fmla="*/ 3 w 180"/>
                <a:gd name="T45" fmla="*/ 1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7" name="Freeform 4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13 h 85"/>
                <a:gd name="T2" fmla="*/ 3 w 206"/>
                <a:gd name="T3" fmla="*/ 11 h 85"/>
                <a:gd name="T4" fmla="*/ 6 w 206"/>
                <a:gd name="T5" fmla="*/ 9 h 85"/>
                <a:gd name="T6" fmla="*/ 9 w 206"/>
                <a:gd name="T7" fmla="*/ 7 h 85"/>
                <a:gd name="T8" fmla="*/ 12 w 206"/>
                <a:gd name="T9" fmla="*/ 5 h 85"/>
                <a:gd name="T10" fmla="*/ 15 w 206"/>
                <a:gd name="T11" fmla="*/ 4 h 85"/>
                <a:gd name="T12" fmla="*/ 19 w 206"/>
                <a:gd name="T13" fmla="*/ 2 h 85"/>
                <a:gd name="T14" fmla="*/ 22 w 206"/>
                <a:gd name="T15" fmla="*/ 1 h 85"/>
                <a:gd name="T16" fmla="*/ 26 w 206"/>
                <a:gd name="T17" fmla="*/ 0 h 85"/>
                <a:gd name="T18" fmla="*/ 29 w 206"/>
                <a:gd name="T19" fmla="*/ 0 h 85"/>
                <a:gd name="T20" fmla="*/ 33 w 206"/>
                <a:gd name="T21" fmla="*/ 0 h 85"/>
                <a:gd name="T22" fmla="*/ 36 w 206"/>
                <a:gd name="T23" fmla="*/ 0 h 85"/>
                <a:gd name="T24" fmla="*/ 39 w 206"/>
                <a:gd name="T25" fmla="*/ 0 h 85"/>
                <a:gd name="T26" fmla="*/ 42 w 206"/>
                <a:gd name="T27" fmla="*/ 1 h 85"/>
                <a:gd name="T28" fmla="*/ 45 w 206"/>
                <a:gd name="T29" fmla="*/ 3 h 85"/>
                <a:gd name="T30" fmla="*/ 48 w 206"/>
                <a:gd name="T31" fmla="*/ 4 h 85"/>
                <a:gd name="T32" fmla="*/ 50 w 206"/>
                <a:gd name="T33" fmla="*/ 7 h 85"/>
                <a:gd name="T34" fmla="*/ 52 w 206"/>
                <a:gd name="T35" fmla="*/ 11 h 85"/>
                <a:gd name="T36" fmla="*/ 52 w 206"/>
                <a:gd name="T37" fmla="*/ 15 h 85"/>
                <a:gd name="T38" fmla="*/ 50 w 206"/>
                <a:gd name="T39" fmla="*/ 18 h 85"/>
                <a:gd name="T40" fmla="*/ 47 w 206"/>
                <a:gd name="T41" fmla="*/ 20 h 85"/>
                <a:gd name="T42" fmla="*/ 42 w 206"/>
                <a:gd name="T43" fmla="*/ 21 h 85"/>
                <a:gd name="T44" fmla="*/ 38 w 206"/>
                <a:gd name="T45" fmla="*/ 21 h 85"/>
                <a:gd name="T46" fmla="*/ 33 w 206"/>
                <a:gd name="T47" fmla="*/ 19 h 85"/>
                <a:gd name="T48" fmla="*/ 29 w 206"/>
                <a:gd name="T49" fmla="*/ 15 h 85"/>
                <a:gd name="T50" fmla="*/ 26 w 206"/>
                <a:gd name="T51" fmla="*/ 13 h 85"/>
                <a:gd name="T52" fmla="*/ 21 w 206"/>
                <a:gd name="T53" fmla="*/ 11 h 85"/>
                <a:gd name="T54" fmla="*/ 17 w 206"/>
                <a:gd name="T55" fmla="*/ 11 h 85"/>
                <a:gd name="T56" fmla="*/ 12 w 206"/>
                <a:gd name="T57" fmla="*/ 11 h 85"/>
                <a:gd name="T58" fmla="*/ 7 w 206"/>
                <a:gd name="T59" fmla="*/ 12 h 85"/>
                <a:gd name="T60" fmla="*/ 3 w 206"/>
                <a:gd name="T61" fmla="*/ 12 h 85"/>
                <a:gd name="T62" fmla="*/ 1 w 206"/>
                <a:gd name="T63" fmla="*/ 13 h 85"/>
                <a:gd name="T64" fmla="*/ 0 w 206"/>
                <a:gd name="T65" fmla="*/ 13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8" name="Freeform 4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1 h 95"/>
                <a:gd name="T2" fmla="*/ 6 w 147"/>
                <a:gd name="T3" fmla="*/ 0 h 95"/>
                <a:gd name="T4" fmla="*/ 12 w 147"/>
                <a:gd name="T5" fmla="*/ 0 h 95"/>
                <a:gd name="T6" fmla="*/ 17 w 147"/>
                <a:gd name="T7" fmla="*/ 0 h 95"/>
                <a:gd name="T8" fmla="*/ 23 w 147"/>
                <a:gd name="T9" fmla="*/ 2 h 95"/>
                <a:gd name="T10" fmla="*/ 28 w 147"/>
                <a:gd name="T11" fmla="*/ 4 h 95"/>
                <a:gd name="T12" fmla="*/ 32 w 147"/>
                <a:gd name="T13" fmla="*/ 7 h 95"/>
                <a:gd name="T14" fmla="*/ 36 w 147"/>
                <a:gd name="T15" fmla="*/ 11 h 95"/>
                <a:gd name="T16" fmla="*/ 37 w 147"/>
                <a:gd name="T17" fmla="*/ 15 h 95"/>
                <a:gd name="T18" fmla="*/ 37 w 147"/>
                <a:gd name="T19" fmla="*/ 19 h 95"/>
                <a:gd name="T20" fmla="*/ 36 w 147"/>
                <a:gd name="T21" fmla="*/ 22 h 95"/>
                <a:gd name="T22" fmla="*/ 33 w 147"/>
                <a:gd name="T23" fmla="*/ 23 h 95"/>
                <a:gd name="T24" fmla="*/ 30 w 147"/>
                <a:gd name="T25" fmla="*/ 23 h 95"/>
                <a:gd name="T26" fmla="*/ 27 w 147"/>
                <a:gd name="T27" fmla="*/ 22 h 95"/>
                <a:gd name="T28" fmla="*/ 24 w 147"/>
                <a:gd name="T29" fmla="*/ 20 h 95"/>
                <a:gd name="T30" fmla="*/ 21 w 147"/>
                <a:gd name="T31" fmla="*/ 17 h 95"/>
                <a:gd name="T32" fmla="*/ 20 w 147"/>
                <a:gd name="T33" fmla="*/ 13 h 95"/>
                <a:gd name="T34" fmla="*/ 18 w 147"/>
                <a:gd name="T35" fmla="*/ 10 h 95"/>
                <a:gd name="T36" fmla="*/ 16 w 147"/>
                <a:gd name="T37" fmla="*/ 8 h 95"/>
                <a:gd name="T38" fmla="*/ 13 w 147"/>
                <a:gd name="T39" fmla="*/ 5 h 95"/>
                <a:gd name="T40" fmla="*/ 9 w 147"/>
                <a:gd name="T41" fmla="*/ 4 h 95"/>
                <a:gd name="T42" fmla="*/ 6 w 147"/>
                <a:gd name="T43" fmla="*/ 3 h 95"/>
                <a:gd name="T44" fmla="*/ 3 w 147"/>
                <a:gd name="T45" fmla="*/ 1 h 95"/>
                <a:gd name="T46" fmla="*/ 1 w 147"/>
                <a:gd name="T47" fmla="*/ 1 h 95"/>
                <a:gd name="T48" fmla="*/ 0 w 147"/>
                <a:gd name="T49" fmla="*/ 1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69" name="Freeform 4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5 w 87"/>
                <a:gd name="T3" fmla="*/ 2 h 154"/>
                <a:gd name="T4" fmla="*/ 9 w 87"/>
                <a:gd name="T5" fmla="*/ 6 h 154"/>
                <a:gd name="T6" fmla="*/ 14 w 87"/>
                <a:gd name="T7" fmla="*/ 10 h 154"/>
                <a:gd name="T8" fmla="*/ 17 w 87"/>
                <a:gd name="T9" fmla="*/ 15 h 154"/>
                <a:gd name="T10" fmla="*/ 20 w 87"/>
                <a:gd name="T11" fmla="*/ 19 h 154"/>
                <a:gd name="T12" fmla="*/ 21 w 87"/>
                <a:gd name="T13" fmla="*/ 24 h 154"/>
                <a:gd name="T14" fmla="*/ 21 w 87"/>
                <a:gd name="T15" fmla="*/ 30 h 154"/>
                <a:gd name="T16" fmla="*/ 20 w 87"/>
                <a:gd name="T17" fmla="*/ 35 h 154"/>
                <a:gd name="T18" fmla="*/ 17 w 87"/>
                <a:gd name="T19" fmla="*/ 38 h 154"/>
                <a:gd name="T20" fmla="*/ 14 w 87"/>
                <a:gd name="T21" fmla="*/ 39 h 154"/>
                <a:gd name="T22" fmla="*/ 12 w 87"/>
                <a:gd name="T23" fmla="*/ 38 h 154"/>
                <a:gd name="T24" fmla="*/ 9 w 87"/>
                <a:gd name="T25" fmla="*/ 36 h 154"/>
                <a:gd name="T26" fmla="*/ 7 w 87"/>
                <a:gd name="T27" fmla="*/ 34 h 154"/>
                <a:gd name="T28" fmla="*/ 6 w 87"/>
                <a:gd name="T29" fmla="*/ 30 h 154"/>
                <a:gd name="T30" fmla="*/ 6 w 87"/>
                <a:gd name="T31" fmla="*/ 26 h 154"/>
                <a:gd name="T32" fmla="*/ 7 w 87"/>
                <a:gd name="T33" fmla="*/ 22 h 154"/>
                <a:gd name="T34" fmla="*/ 8 w 87"/>
                <a:gd name="T35" fmla="*/ 19 h 154"/>
                <a:gd name="T36" fmla="*/ 7 w 87"/>
                <a:gd name="T37" fmla="*/ 15 h 154"/>
                <a:gd name="T38" fmla="*/ 6 w 87"/>
                <a:gd name="T39" fmla="*/ 11 h 154"/>
                <a:gd name="T40" fmla="*/ 5 w 87"/>
                <a:gd name="T41" fmla="*/ 8 h 154"/>
                <a:gd name="T42" fmla="*/ 3 w 87"/>
                <a:gd name="T43" fmla="*/ 5 h 154"/>
                <a:gd name="T44" fmla="*/ 1 w 87"/>
                <a:gd name="T45" fmla="*/ 2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0" name="Freeform 4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17 h 69"/>
                <a:gd name="T2" fmla="*/ 4 w 161"/>
                <a:gd name="T3" fmla="*/ 13 h 69"/>
                <a:gd name="T4" fmla="*/ 8 w 161"/>
                <a:gd name="T5" fmla="*/ 9 h 69"/>
                <a:gd name="T6" fmla="*/ 13 w 161"/>
                <a:gd name="T7" fmla="*/ 5 h 69"/>
                <a:gd name="T8" fmla="*/ 18 w 161"/>
                <a:gd name="T9" fmla="*/ 2 h 69"/>
                <a:gd name="T10" fmla="*/ 23 w 161"/>
                <a:gd name="T11" fmla="*/ 1 h 69"/>
                <a:gd name="T12" fmla="*/ 28 w 161"/>
                <a:gd name="T13" fmla="*/ 0 h 69"/>
                <a:gd name="T14" fmla="*/ 33 w 161"/>
                <a:gd name="T15" fmla="*/ 1 h 69"/>
                <a:gd name="T16" fmla="*/ 37 w 161"/>
                <a:gd name="T17" fmla="*/ 3 h 69"/>
                <a:gd name="T18" fmla="*/ 40 w 161"/>
                <a:gd name="T19" fmla="*/ 6 h 69"/>
                <a:gd name="T20" fmla="*/ 41 w 161"/>
                <a:gd name="T21" fmla="*/ 9 h 69"/>
                <a:gd name="T22" fmla="*/ 39 w 161"/>
                <a:gd name="T23" fmla="*/ 11 h 69"/>
                <a:gd name="T24" fmla="*/ 37 w 161"/>
                <a:gd name="T25" fmla="*/ 13 h 69"/>
                <a:gd name="T26" fmla="*/ 34 w 161"/>
                <a:gd name="T27" fmla="*/ 15 h 69"/>
                <a:gd name="T28" fmla="*/ 31 w 161"/>
                <a:gd name="T29" fmla="*/ 16 h 69"/>
                <a:gd name="T30" fmla="*/ 27 w 161"/>
                <a:gd name="T31" fmla="*/ 15 h 69"/>
                <a:gd name="T32" fmla="*/ 23 w 161"/>
                <a:gd name="T33" fmla="*/ 13 h 69"/>
                <a:gd name="T34" fmla="*/ 20 w 161"/>
                <a:gd name="T35" fmla="*/ 12 h 69"/>
                <a:gd name="T36" fmla="*/ 16 w 161"/>
                <a:gd name="T37" fmla="*/ 11 h 69"/>
                <a:gd name="T38" fmla="*/ 12 w 161"/>
                <a:gd name="T39" fmla="*/ 12 h 69"/>
                <a:gd name="T40" fmla="*/ 9 w 161"/>
                <a:gd name="T41" fmla="*/ 13 h 69"/>
                <a:gd name="T42" fmla="*/ 6 w 161"/>
                <a:gd name="T43" fmla="*/ 14 h 69"/>
                <a:gd name="T44" fmla="*/ 3 w 161"/>
                <a:gd name="T45" fmla="*/ 16 h 69"/>
                <a:gd name="T46" fmla="*/ 1 w 161"/>
                <a:gd name="T47" fmla="*/ 17 h 69"/>
                <a:gd name="T48" fmla="*/ 0 w 161"/>
                <a:gd name="T49" fmla="*/ 17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1" name="Freeform 5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33 h 133"/>
                <a:gd name="T2" fmla="*/ 1 w 114"/>
                <a:gd name="T3" fmla="*/ 27 h 133"/>
                <a:gd name="T4" fmla="*/ 2 w 114"/>
                <a:gd name="T5" fmla="*/ 22 h 133"/>
                <a:gd name="T6" fmla="*/ 3 w 114"/>
                <a:gd name="T7" fmla="*/ 16 h 133"/>
                <a:gd name="T8" fmla="*/ 6 w 114"/>
                <a:gd name="T9" fmla="*/ 11 h 133"/>
                <a:gd name="T10" fmla="*/ 9 w 114"/>
                <a:gd name="T11" fmla="*/ 6 h 133"/>
                <a:gd name="T12" fmla="*/ 13 w 114"/>
                <a:gd name="T13" fmla="*/ 3 h 133"/>
                <a:gd name="T14" fmla="*/ 17 w 114"/>
                <a:gd name="T15" fmla="*/ 0 h 133"/>
                <a:gd name="T16" fmla="*/ 22 w 114"/>
                <a:gd name="T17" fmla="*/ 0 h 133"/>
                <a:gd name="T18" fmla="*/ 26 w 114"/>
                <a:gd name="T19" fmla="*/ 1 h 133"/>
                <a:gd name="T20" fmla="*/ 28 w 114"/>
                <a:gd name="T21" fmla="*/ 3 h 133"/>
                <a:gd name="T22" fmla="*/ 29 w 114"/>
                <a:gd name="T23" fmla="*/ 5 h 133"/>
                <a:gd name="T24" fmla="*/ 28 w 114"/>
                <a:gd name="T25" fmla="*/ 8 h 133"/>
                <a:gd name="T26" fmla="*/ 27 w 114"/>
                <a:gd name="T27" fmla="*/ 11 h 133"/>
                <a:gd name="T28" fmla="*/ 24 w 114"/>
                <a:gd name="T29" fmla="*/ 14 h 133"/>
                <a:gd name="T30" fmla="*/ 21 w 114"/>
                <a:gd name="T31" fmla="*/ 16 h 133"/>
                <a:gd name="T32" fmla="*/ 16 w 114"/>
                <a:gd name="T33" fmla="*/ 16 h 133"/>
                <a:gd name="T34" fmla="*/ 13 w 114"/>
                <a:gd name="T35" fmla="*/ 17 h 133"/>
                <a:gd name="T36" fmla="*/ 10 w 114"/>
                <a:gd name="T37" fmla="*/ 19 h 133"/>
                <a:gd name="T38" fmla="*/ 7 w 114"/>
                <a:gd name="T39" fmla="*/ 22 h 133"/>
                <a:gd name="T40" fmla="*/ 5 w 114"/>
                <a:gd name="T41" fmla="*/ 24 h 133"/>
                <a:gd name="T42" fmla="*/ 3 w 114"/>
                <a:gd name="T43" fmla="*/ 28 h 133"/>
                <a:gd name="T44" fmla="*/ 2 w 114"/>
                <a:gd name="T45" fmla="*/ 30 h 133"/>
                <a:gd name="T46" fmla="*/ 1 w 114"/>
                <a:gd name="T47" fmla="*/ 32 h 133"/>
                <a:gd name="T48" fmla="*/ 0 w 114"/>
                <a:gd name="T49" fmla="*/ 33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2" name="Freeform 5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7 w 70"/>
                <a:gd name="T1" fmla="*/ 41 h 163"/>
                <a:gd name="T2" fmla="*/ 4 w 70"/>
                <a:gd name="T3" fmla="*/ 37 h 163"/>
                <a:gd name="T4" fmla="*/ 2 w 70"/>
                <a:gd name="T5" fmla="*/ 31 h 163"/>
                <a:gd name="T6" fmla="*/ 1 w 70"/>
                <a:gd name="T7" fmla="*/ 26 h 163"/>
                <a:gd name="T8" fmla="*/ 0 w 70"/>
                <a:gd name="T9" fmla="*/ 20 h 163"/>
                <a:gd name="T10" fmla="*/ 0 w 70"/>
                <a:gd name="T11" fmla="*/ 14 h 163"/>
                <a:gd name="T12" fmla="*/ 1 w 70"/>
                <a:gd name="T13" fmla="*/ 9 h 163"/>
                <a:gd name="T14" fmla="*/ 3 w 70"/>
                <a:gd name="T15" fmla="*/ 5 h 163"/>
                <a:gd name="T16" fmla="*/ 7 w 70"/>
                <a:gd name="T17" fmla="*/ 2 h 163"/>
                <a:gd name="T18" fmla="*/ 11 w 70"/>
                <a:gd name="T19" fmla="*/ 0 h 163"/>
                <a:gd name="T20" fmla="*/ 14 w 70"/>
                <a:gd name="T21" fmla="*/ 1 h 163"/>
                <a:gd name="T22" fmla="*/ 16 w 70"/>
                <a:gd name="T23" fmla="*/ 3 h 163"/>
                <a:gd name="T24" fmla="*/ 18 w 70"/>
                <a:gd name="T25" fmla="*/ 6 h 163"/>
                <a:gd name="T26" fmla="*/ 18 w 70"/>
                <a:gd name="T27" fmla="*/ 9 h 163"/>
                <a:gd name="T28" fmla="*/ 17 w 70"/>
                <a:gd name="T29" fmla="*/ 12 h 163"/>
                <a:gd name="T30" fmla="*/ 15 w 70"/>
                <a:gd name="T31" fmla="*/ 16 h 163"/>
                <a:gd name="T32" fmla="*/ 12 w 70"/>
                <a:gd name="T33" fmla="*/ 19 h 163"/>
                <a:gd name="T34" fmla="*/ 9 w 70"/>
                <a:gd name="T35" fmla="*/ 25 h 163"/>
                <a:gd name="T36" fmla="*/ 7 w 70"/>
                <a:gd name="T37" fmla="*/ 32 h 163"/>
                <a:gd name="T38" fmla="*/ 7 w 70"/>
                <a:gd name="T39" fmla="*/ 38 h 163"/>
                <a:gd name="T40" fmla="*/ 7 w 70"/>
                <a:gd name="T41" fmla="*/ 4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3" name="Freeform 5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2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2 w 361"/>
                <a:gd name="T7" fmla="*/ 0 h 348"/>
                <a:gd name="T8" fmla="*/ 5 w 361"/>
                <a:gd name="T9" fmla="*/ 1 h 348"/>
                <a:gd name="T10" fmla="*/ 11 w 361"/>
                <a:gd name="T11" fmla="*/ 2 h 348"/>
                <a:gd name="T12" fmla="*/ 17 w 361"/>
                <a:gd name="T13" fmla="*/ 4 h 348"/>
                <a:gd name="T14" fmla="*/ 24 w 361"/>
                <a:gd name="T15" fmla="*/ 7 h 348"/>
                <a:gd name="T16" fmla="*/ 32 w 361"/>
                <a:gd name="T17" fmla="*/ 10 h 348"/>
                <a:gd name="T18" fmla="*/ 40 w 361"/>
                <a:gd name="T19" fmla="*/ 14 h 348"/>
                <a:gd name="T20" fmla="*/ 49 w 361"/>
                <a:gd name="T21" fmla="*/ 19 h 348"/>
                <a:gd name="T22" fmla="*/ 57 w 361"/>
                <a:gd name="T23" fmla="*/ 24 h 348"/>
                <a:gd name="T24" fmla="*/ 65 w 361"/>
                <a:gd name="T25" fmla="*/ 30 h 348"/>
                <a:gd name="T26" fmla="*/ 72 w 361"/>
                <a:gd name="T27" fmla="*/ 37 h 348"/>
                <a:gd name="T28" fmla="*/ 79 w 361"/>
                <a:gd name="T29" fmla="*/ 44 h 348"/>
                <a:gd name="T30" fmla="*/ 85 w 361"/>
                <a:gd name="T31" fmla="*/ 52 h 348"/>
                <a:gd name="T32" fmla="*/ 89 w 361"/>
                <a:gd name="T33" fmla="*/ 62 h 348"/>
                <a:gd name="T34" fmla="*/ 90 w 361"/>
                <a:gd name="T35" fmla="*/ 67 h 348"/>
                <a:gd name="T36" fmla="*/ 89 w 361"/>
                <a:gd name="T37" fmla="*/ 72 h 348"/>
                <a:gd name="T38" fmla="*/ 88 w 361"/>
                <a:gd name="T39" fmla="*/ 76 h 348"/>
                <a:gd name="T40" fmla="*/ 86 w 361"/>
                <a:gd name="T41" fmla="*/ 80 h 348"/>
                <a:gd name="T42" fmla="*/ 84 w 361"/>
                <a:gd name="T43" fmla="*/ 83 h 348"/>
                <a:gd name="T44" fmla="*/ 82 w 361"/>
                <a:gd name="T45" fmla="*/ 85 h 348"/>
                <a:gd name="T46" fmla="*/ 80 w 361"/>
                <a:gd name="T47" fmla="*/ 87 h 348"/>
                <a:gd name="T48" fmla="*/ 80 w 361"/>
                <a:gd name="T49" fmla="*/ 87 h 348"/>
                <a:gd name="T50" fmla="*/ 80 w 361"/>
                <a:gd name="T51" fmla="*/ 87 h 348"/>
                <a:gd name="T52" fmla="*/ 81 w 361"/>
                <a:gd name="T53" fmla="*/ 86 h 348"/>
                <a:gd name="T54" fmla="*/ 82 w 361"/>
                <a:gd name="T55" fmla="*/ 83 h 348"/>
                <a:gd name="T56" fmla="*/ 84 w 361"/>
                <a:gd name="T57" fmla="*/ 80 h 348"/>
                <a:gd name="T58" fmla="*/ 85 w 361"/>
                <a:gd name="T59" fmla="*/ 77 h 348"/>
                <a:gd name="T60" fmla="*/ 85 w 361"/>
                <a:gd name="T61" fmla="*/ 72 h 348"/>
                <a:gd name="T62" fmla="*/ 85 w 361"/>
                <a:gd name="T63" fmla="*/ 67 h 348"/>
                <a:gd name="T64" fmla="*/ 84 w 361"/>
                <a:gd name="T65" fmla="*/ 61 h 348"/>
                <a:gd name="T66" fmla="*/ 81 w 361"/>
                <a:gd name="T67" fmla="*/ 55 h 348"/>
                <a:gd name="T68" fmla="*/ 77 w 361"/>
                <a:gd name="T69" fmla="*/ 48 h 348"/>
                <a:gd name="T70" fmla="*/ 70 w 361"/>
                <a:gd name="T71" fmla="*/ 42 h 348"/>
                <a:gd name="T72" fmla="*/ 62 w 361"/>
                <a:gd name="T73" fmla="*/ 34 h 348"/>
                <a:gd name="T74" fmla="*/ 51 w 361"/>
                <a:gd name="T75" fmla="*/ 26 h 348"/>
                <a:gd name="T76" fmla="*/ 38 w 361"/>
                <a:gd name="T77" fmla="*/ 19 h 348"/>
                <a:gd name="T78" fmla="*/ 22 w 361"/>
                <a:gd name="T79" fmla="*/ 10 h 348"/>
                <a:gd name="T80" fmla="*/ 2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4" name="Freeform 5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7 w 126"/>
                <a:gd name="T1" fmla="*/ 0 h 343"/>
                <a:gd name="T2" fmla="*/ 3 w 126"/>
                <a:gd name="T3" fmla="*/ 7 h 343"/>
                <a:gd name="T4" fmla="*/ 1 w 126"/>
                <a:gd name="T5" fmla="*/ 17 h 343"/>
                <a:gd name="T6" fmla="*/ 0 w 126"/>
                <a:gd name="T7" fmla="*/ 30 h 343"/>
                <a:gd name="T8" fmla="*/ 2 w 126"/>
                <a:gd name="T9" fmla="*/ 43 h 343"/>
                <a:gd name="T10" fmla="*/ 5 w 126"/>
                <a:gd name="T11" fmla="*/ 57 h 343"/>
                <a:gd name="T12" fmla="*/ 11 w 126"/>
                <a:gd name="T13" fmla="*/ 69 h 343"/>
                <a:gd name="T14" fmla="*/ 20 w 126"/>
                <a:gd name="T15" fmla="*/ 79 h 343"/>
                <a:gd name="T16" fmla="*/ 32 w 126"/>
                <a:gd name="T17" fmla="*/ 85 h 343"/>
                <a:gd name="T18" fmla="*/ 31 w 126"/>
                <a:gd name="T19" fmla="*/ 85 h 343"/>
                <a:gd name="T20" fmla="*/ 29 w 126"/>
                <a:gd name="T21" fmla="*/ 83 h 343"/>
                <a:gd name="T22" fmla="*/ 26 w 126"/>
                <a:gd name="T23" fmla="*/ 80 h 343"/>
                <a:gd name="T24" fmla="*/ 22 w 126"/>
                <a:gd name="T25" fmla="*/ 76 h 343"/>
                <a:gd name="T26" fmla="*/ 18 w 126"/>
                <a:gd name="T27" fmla="*/ 72 h 343"/>
                <a:gd name="T28" fmla="*/ 14 w 126"/>
                <a:gd name="T29" fmla="*/ 66 h 343"/>
                <a:gd name="T30" fmla="*/ 11 w 126"/>
                <a:gd name="T31" fmla="*/ 61 h 343"/>
                <a:gd name="T32" fmla="*/ 8 w 126"/>
                <a:gd name="T33" fmla="*/ 55 h 343"/>
                <a:gd name="T34" fmla="*/ 5 w 126"/>
                <a:gd name="T35" fmla="*/ 45 h 343"/>
                <a:gd name="T36" fmla="*/ 4 w 126"/>
                <a:gd name="T37" fmla="*/ 36 h 343"/>
                <a:gd name="T38" fmla="*/ 3 w 126"/>
                <a:gd name="T39" fmla="*/ 27 h 343"/>
                <a:gd name="T40" fmla="*/ 4 w 126"/>
                <a:gd name="T41" fmla="*/ 18 h 343"/>
                <a:gd name="T42" fmla="*/ 5 w 126"/>
                <a:gd name="T43" fmla="*/ 10 h 343"/>
                <a:gd name="T44" fmla="*/ 5 w 126"/>
                <a:gd name="T45" fmla="*/ 5 h 343"/>
                <a:gd name="T46" fmla="*/ 6 w 126"/>
                <a:gd name="T47" fmla="*/ 1 h 343"/>
                <a:gd name="T48" fmla="*/ 7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5" name="Freeform 5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82 w 332"/>
                <a:gd name="T1" fmla="*/ 40 h 160"/>
                <a:gd name="T2" fmla="*/ 81 w 332"/>
                <a:gd name="T3" fmla="*/ 37 h 160"/>
                <a:gd name="T4" fmla="*/ 79 w 332"/>
                <a:gd name="T5" fmla="*/ 33 h 160"/>
                <a:gd name="T6" fmla="*/ 76 w 332"/>
                <a:gd name="T7" fmla="*/ 28 h 160"/>
                <a:gd name="T8" fmla="*/ 72 w 332"/>
                <a:gd name="T9" fmla="*/ 24 h 160"/>
                <a:gd name="T10" fmla="*/ 68 w 332"/>
                <a:gd name="T11" fmla="*/ 20 h 160"/>
                <a:gd name="T12" fmla="*/ 63 w 332"/>
                <a:gd name="T13" fmla="*/ 16 h 160"/>
                <a:gd name="T14" fmla="*/ 57 w 332"/>
                <a:gd name="T15" fmla="*/ 12 h 160"/>
                <a:gd name="T16" fmla="*/ 51 w 332"/>
                <a:gd name="T17" fmla="*/ 9 h 160"/>
                <a:gd name="T18" fmla="*/ 45 w 332"/>
                <a:gd name="T19" fmla="*/ 5 h 160"/>
                <a:gd name="T20" fmla="*/ 39 w 332"/>
                <a:gd name="T21" fmla="*/ 3 h 160"/>
                <a:gd name="T22" fmla="*/ 33 w 332"/>
                <a:gd name="T23" fmla="*/ 1 h 160"/>
                <a:gd name="T24" fmla="*/ 26 w 332"/>
                <a:gd name="T25" fmla="*/ 0 h 160"/>
                <a:gd name="T26" fmla="*/ 19 w 332"/>
                <a:gd name="T27" fmla="*/ 0 h 160"/>
                <a:gd name="T28" fmla="*/ 12 w 332"/>
                <a:gd name="T29" fmla="*/ 1 h 160"/>
                <a:gd name="T30" fmla="*/ 6 w 332"/>
                <a:gd name="T31" fmla="*/ 3 h 160"/>
                <a:gd name="T32" fmla="*/ 0 w 332"/>
                <a:gd name="T33" fmla="*/ 6 h 160"/>
                <a:gd name="T34" fmla="*/ 1 w 332"/>
                <a:gd name="T35" fmla="*/ 5 h 160"/>
                <a:gd name="T36" fmla="*/ 3 w 332"/>
                <a:gd name="T37" fmla="*/ 5 h 160"/>
                <a:gd name="T38" fmla="*/ 8 w 332"/>
                <a:gd name="T39" fmla="*/ 5 h 160"/>
                <a:gd name="T40" fmla="*/ 13 w 332"/>
                <a:gd name="T41" fmla="*/ 4 h 160"/>
                <a:gd name="T42" fmla="*/ 19 w 332"/>
                <a:gd name="T43" fmla="*/ 3 h 160"/>
                <a:gd name="T44" fmla="*/ 26 w 332"/>
                <a:gd name="T45" fmla="*/ 4 h 160"/>
                <a:gd name="T46" fmla="*/ 33 w 332"/>
                <a:gd name="T47" fmla="*/ 5 h 160"/>
                <a:gd name="T48" fmla="*/ 39 w 332"/>
                <a:gd name="T49" fmla="*/ 6 h 160"/>
                <a:gd name="T50" fmla="*/ 48 w 332"/>
                <a:gd name="T51" fmla="*/ 10 h 160"/>
                <a:gd name="T52" fmla="*/ 56 w 332"/>
                <a:gd name="T53" fmla="*/ 15 h 160"/>
                <a:gd name="T54" fmla="*/ 63 w 332"/>
                <a:gd name="T55" fmla="*/ 20 h 160"/>
                <a:gd name="T56" fmla="*/ 70 w 332"/>
                <a:gd name="T57" fmla="*/ 26 h 160"/>
                <a:gd name="T58" fmla="*/ 75 w 332"/>
                <a:gd name="T59" fmla="*/ 31 h 160"/>
                <a:gd name="T60" fmla="*/ 79 w 332"/>
                <a:gd name="T61" fmla="*/ 36 h 160"/>
                <a:gd name="T62" fmla="*/ 82 w 332"/>
                <a:gd name="T63" fmla="*/ 39 h 160"/>
                <a:gd name="T64" fmla="*/ 82 w 332"/>
                <a:gd name="T65" fmla="*/ 4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6" name="Freeform 5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82 w 373"/>
                <a:gd name="T1" fmla="*/ 334 h 1340"/>
                <a:gd name="T2" fmla="*/ 60 w 373"/>
                <a:gd name="T3" fmla="*/ 331 h 1340"/>
                <a:gd name="T4" fmla="*/ 40 w 373"/>
                <a:gd name="T5" fmla="*/ 326 h 1340"/>
                <a:gd name="T6" fmla="*/ 24 w 373"/>
                <a:gd name="T7" fmla="*/ 317 h 1340"/>
                <a:gd name="T8" fmla="*/ 13 w 373"/>
                <a:gd name="T9" fmla="*/ 303 h 1340"/>
                <a:gd name="T10" fmla="*/ 10 w 373"/>
                <a:gd name="T11" fmla="*/ 283 h 1340"/>
                <a:gd name="T12" fmla="*/ 17 w 373"/>
                <a:gd name="T13" fmla="*/ 254 h 1340"/>
                <a:gd name="T14" fmla="*/ 35 w 373"/>
                <a:gd name="T15" fmla="*/ 217 h 1340"/>
                <a:gd name="T16" fmla="*/ 62 w 373"/>
                <a:gd name="T17" fmla="*/ 175 h 1340"/>
                <a:gd name="T18" fmla="*/ 79 w 373"/>
                <a:gd name="T19" fmla="*/ 139 h 1340"/>
                <a:gd name="T20" fmla="*/ 89 w 373"/>
                <a:gd name="T21" fmla="*/ 106 h 1340"/>
                <a:gd name="T22" fmla="*/ 92 w 373"/>
                <a:gd name="T23" fmla="*/ 78 h 1340"/>
                <a:gd name="T24" fmla="*/ 88 w 373"/>
                <a:gd name="T25" fmla="*/ 52 h 1340"/>
                <a:gd name="T26" fmla="*/ 80 w 373"/>
                <a:gd name="T27" fmla="*/ 33 h 1340"/>
                <a:gd name="T28" fmla="*/ 69 w 373"/>
                <a:gd name="T29" fmla="*/ 17 h 1340"/>
                <a:gd name="T30" fmla="*/ 54 w 373"/>
                <a:gd name="T31" fmla="*/ 5 h 1340"/>
                <a:gd name="T32" fmla="*/ 40 w 373"/>
                <a:gd name="T33" fmla="*/ 1 h 1340"/>
                <a:gd name="T34" fmla="*/ 29 w 373"/>
                <a:gd name="T35" fmla="*/ 1 h 1340"/>
                <a:gd name="T36" fmla="*/ 21 w 373"/>
                <a:gd name="T37" fmla="*/ 4 h 1340"/>
                <a:gd name="T38" fmla="*/ 14 w 373"/>
                <a:gd name="T39" fmla="*/ 9 h 1340"/>
                <a:gd name="T40" fmla="*/ 8 w 373"/>
                <a:gd name="T41" fmla="*/ 15 h 1340"/>
                <a:gd name="T42" fmla="*/ 4 w 373"/>
                <a:gd name="T43" fmla="*/ 22 h 1340"/>
                <a:gd name="T44" fmla="*/ 1 w 373"/>
                <a:gd name="T45" fmla="*/ 27 h 1340"/>
                <a:gd name="T46" fmla="*/ 0 w 373"/>
                <a:gd name="T47" fmla="*/ 30 h 1340"/>
                <a:gd name="T48" fmla="*/ 0 w 373"/>
                <a:gd name="T49" fmla="*/ 30 h 1340"/>
                <a:gd name="T50" fmla="*/ 2 w 373"/>
                <a:gd name="T51" fmla="*/ 28 h 1340"/>
                <a:gd name="T52" fmla="*/ 5 w 373"/>
                <a:gd name="T53" fmla="*/ 23 h 1340"/>
                <a:gd name="T54" fmla="*/ 11 w 373"/>
                <a:gd name="T55" fmla="*/ 19 h 1340"/>
                <a:gd name="T56" fmla="*/ 17 w 373"/>
                <a:gd name="T57" fmla="*/ 13 h 1340"/>
                <a:gd name="T58" fmla="*/ 24 w 373"/>
                <a:gd name="T59" fmla="*/ 10 h 1340"/>
                <a:gd name="T60" fmla="*/ 33 w 373"/>
                <a:gd name="T61" fmla="*/ 7 h 1340"/>
                <a:gd name="T62" fmla="*/ 42 w 373"/>
                <a:gd name="T63" fmla="*/ 7 h 1340"/>
                <a:gd name="T64" fmla="*/ 52 w 373"/>
                <a:gd name="T65" fmla="*/ 10 h 1340"/>
                <a:gd name="T66" fmla="*/ 63 w 373"/>
                <a:gd name="T67" fmla="*/ 18 h 1340"/>
                <a:gd name="T68" fmla="*/ 73 w 373"/>
                <a:gd name="T69" fmla="*/ 28 h 1340"/>
                <a:gd name="T70" fmla="*/ 81 w 373"/>
                <a:gd name="T71" fmla="*/ 42 h 1340"/>
                <a:gd name="T72" fmla="*/ 87 w 373"/>
                <a:gd name="T73" fmla="*/ 59 h 1340"/>
                <a:gd name="T74" fmla="*/ 90 w 373"/>
                <a:gd name="T75" fmla="*/ 79 h 1340"/>
                <a:gd name="T76" fmla="*/ 88 w 373"/>
                <a:gd name="T77" fmla="*/ 100 h 1340"/>
                <a:gd name="T78" fmla="*/ 80 w 373"/>
                <a:gd name="T79" fmla="*/ 125 h 1340"/>
                <a:gd name="T80" fmla="*/ 67 w 373"/>
                <a:gd name="T81" fmla="*/ 153 h 1340"/>
                <a:gd name="T82" fmla="*/ 51 w 373"/>
                <a:gd name="T83" fmla="*/ 179 h 1340"/>
                <a:gd name="T84" fmla="*/ 36 w 373"/>
                <a:gd name="T85" fmla="*/ 203 h 1340"/>
                <a:gd name="T86" fmla="*/ 23 w 373"/>
                <a:gd name="T87" fmla="*/ 225 h 1340"/>
                <a:gd name="T88" fmla="*/ 12 w 373"/>
                <a:gd name="T89" fmla="*/ 246 h 1340"/>
                <a:gd name="T90" fmla="*/ 4 w 373"/>
                <a:gd name="T91" fmla="*/ 265 h 1340"/>
                <a:gd name="T92" fmla="*/ 1 w 373"/>
                <a:gd name="T93" fmla="*/ 283 h 1340"/>
                <a:gd name="T94" fmla="*/ 4 w 373"/>
                <a:gd name="T95" fmla="*/ 299 h 1340"/>
                <a:gd name="T96" fmla="*/ 14 w 373"/>
                <a:gd name="T97" fmla="*/ 313 h 1340"/>
                <a:gd name="T98" fmla="*/ 26 w 373"/>
                <a:gd name="T99" fmla="*/ 323 h 1340"/>
                <a:gd name="T100" fmla="*/ 39 w 373"/>
                <a:gd name="T101" fmla="*/ 330 h 1340"/>
                <a:gd name="T102" fmla="*/ 53 w 373"/>
                <a:gd name="T103" fmla="*/ 333 h 1340"/>
                <a:gd name="T104" fmla="*/ 67 w 373"/>
                <a:gd name="T105" fmla="*/ 335 h 1340"/>
                <a:gd name="T106" fmla="*/ 79 w 373"/>
                <a:gd name="T107" fmla="*/ 335 h 1340"/>
                <a:gd name="T108" fmla="*/ 87 w 373"/>
                <a:gd name="T109" fmla="*/ 335 h 1340"/>
                <a:gd name="T110" fmla="*/ 92 w 373"/>
                <a:gd name="T111" fmla="*/ 334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7" name="Freeform 5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25 w 110"/>
                <a:gd name="T1" fmla="*/ 16 h 123"/>
                <a:gd name="T2" fmla="*/ 27 w 110"/>
                <a:gd name="T3" fmla="*/ 14 h 123"/>
                <a:gd name="T4" fmla="*/ 28 w 110"/>
                <a:gd name="T5" fmla="*/ 12 h 123"/>
                <a:gd name="T6" fmla="*/ 28 w 110"/>
                <a:gd name="T7" fmla="*/ 10 h 123"/>
                <a:gd name="T8" fmla="*/ 27 w 110"/>
                <a:gd name="T9" fmla="*/ 8 h 123"/>
                <a:gd name="T10" fmla="*/ 26 w 110"/>
                <a:gd name="T11" fmla="*/ 7 h 123"/>
                <a:gd name="T12" fmla="*/ 24 w 110"/>
                <a:gd name="T13" fmla="*/ 6 h 123"/>
                <a:gd name="T14" fmla="*/ 22 w 110"/>
                <a:gd name="T15" fmla="*/ 5 h 123"/>
                <a:gd name="T16" fmla="*/ 20 w 110"/>
                <a:gd name="T17" fmla="*/ 6 h 123"/>
                <a:gd name="T18" fmla="*/ 19 w 110"/>
                <a:gd name="T19" fmla="*/ 4 h 123"/>
                <a:gd name="T20" fmla="*/ 18 w 110"/>
                <a:gd name="T21" fmla="*/ 2 h 123"/>
                <a:gd name="T22" fmla="*/ 16 w 110"/>
                <a:gd name="T23" fmla="*/ 1 h 123"/>
                <a:gd name="T24" fmla="*/ 14 w 110"/>
                <a:gd name="T25" fmla="*/ 0 h 123"/>
                <a:gd name="T26" fmla="*/ 12 w 110"/>
                <a:gd name="T27" fmla="*/ 1 h 123"/>
                <a:gd name="T28" fmla="*/ 11 w 110"/>
                <a:gd name="T29" fmla="*/ 2 h 123"/>
                <a:gd name="T30" fmla="*/ 9 w 110"/>
                <a:gd name="T31" fmla="*/ 4 h 123"/>
                <a:gd name="T32" fmla="*/ 9 w 110"/>
                <a:gd name="T33" fmla="*/ 6 h 123"/>
                <a:gd name="T34" fmla="*/ 7 w 110"/>
                <a:gd name="T35" fmla="*/ 5 h 123"/>
                <a:gd name="T36" fmla="*/ 5 w 110"/>
                <a:gd name="T37" fmla="*/ 5 h 123"/>
                <a:gd name="T38" fmla="*/ 3 w 110"/>
                <a:gd name="T39" fmla="*/ 6 h 123"/>
                <a:gd name="T40" fmla="*/ 1 w 110"/>
                <a:gd name="T41" fmla="*/ 8 h 123"/>
                <a:gd name="T42" fmla="*/ 1 w 110"/>
                <a:gd name="T43" fmla="*/ 10 h 123"/>
                <a:gd name="T44" fmla="*/ 1 w 110"/>
                <a:gd name="T45" fmla="*/ 12 h 123"/>
                <a:gd name="T46" fmla="*/ 1 w 110"/>
                <a:gd name="T47" fmla="*/ 14 h 123"/>
                <a:gd name="T48" fmla="*/ 3 w 110"/>
                <a:gd name="T49" fmla="*/ 16 h 123"/>
                <a:gd name="T50" fmla="*/ 1 w 110"/>
                <a:gd name="T51" fmla="*/ 17 h 123"/>
                <a:gd name="T52" fmla="*/ 0 w 110"/>
                <a:gd name="T53" fmla="*/ 19 h 123"/>
                <a:gd name="T54" fmla="*/ 0 w 110"/>
                <a:gd name="T55" fmla="*/ 21 h 123"/>
                <a:gd name="T56" fmla="*/ 1 w 110"/>
                <a:gd name="T57" fmla="*/ 23 h 123"/>
                <a:gd name="T58" fmla="*/ 2 w 110"/>
                <a:gd name="T59" fmla="*/ 25 h 123"/>
                <a:gd name="T60" fmla="*/ 4 w 110"/>
                <a:gd name="T61" fmla="*/ 26 h 123"/>
                <a:gd name="T62" fmla="*/ 6 w 110"/>
                <a:gd name="T63" fmla="*/ 26 h 123"/>
                <a:gd name="T64" fmla="*/ 9 w 110"/>
                <a:gd name="T65" fmla="*/ 25 h 123"/>
                <a:gd name="T66" fmla="*/ 9 w 110"/>
                <a:gd name="T67" fmla="*/ 28 h 123"/>
                <a:gd name="T68" fmla="*/ 10 w 110"/>
                <a:gd name="T69" fmla="*/ 29 h 123"/>
                <a:gd name="T70" fmla="*/ 12 w 110"/>
                <a:gd name="T71" fmla="*/ 31 h 123"/>
                <a:gd name="T72" fmla="*/ 14 w 110"/>
                <a:gd name="T73" fmla="*/ 31 h 123"/>
                <a:gd name="T74" fmla="*/ 15 w 110"/>
                <a:gd name="T75" fmla="*/ 31 h 123"/>
                <a:gd name="T76" fmla="*/ 18 w 110"/>
                <a:gd name="T77" fmla="*/ 29 h 123"/>
                <a:gd name="T78" fmla="*/ 19 w 110"/>
                <a:gd name="T79" fmla="*/ 28 h 123"/>
                <a:gd name="T80" fmla="*/ 19 w 110"/>
                <a:gd name="T81" fmla="*/ 26 h 123"/>
                <a:gd name="T82" fmla="*/ 22 w 110"/>
                <a:gd name="T83" fmla="*/ 26 h 123"/>
                <a:gd name="T84" fmla="*/ 24 w 110"/>
                <a:gd name="T85" fmla="*/ 26 h 123"/>
                <a:gd name="T86" fmla="*/ 26 w 110"/>
                <a:gd name="T87" fmla="*/ 25 h 123"/>
                <a:gd name="T88" fmla="*/ 27 w 110"/>
                <a:gd name="T89" fmla="*/ 24 h 123"/>
                <a:gd name="T90" fmla="*/ 28 w 110"/>
                <a:gd name="T91" fmla="*/ 22 h 123"/>
                <a:gd name="T92" fmla="*/ 28 w 110"/>
                <a:gd name="T93" fmla="*/ 20 h 123"/>
                <a:gd name="T94" fmla="*/ 27 w 110"/>
                <a:gd name="T95" fmla="*/ 18 h 123"/>
                <a:gd name="T96" fmla="*/ 25 w 110"/>
                <a:gd name="T97" fmla="*/ 16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" name="Freeform 5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4 w 31"/>
                <a:gd name="T1" fmla="*/ 8 h 33"/>
                <a:gd name="T2" fmla="*/ 3 w 31"/>
                <a:gd name="T3" fmla="*/ 8 h 33"/>
                <a:gd name="T4" fmla="*/ 1 w 31"/>
                <a:gd name="T5" fmla="*/ 7 h 33"/>
                <a:gd name="T6" fmla="*/ 1 w 31"/>
                <a:gd name="T7" fmla="*/ 6 h 33"/>
                <a:gd name="T8" fmla="*/ 0 w 31"/>
                <a:gd name="T9" fmla="*/ 4 h 33"/>
                <a:gd name="T10" fmla="*/ 1 w 31"/>
                <a:gd name="T11" fmla="*/ 2 h 33"/>
                <a:gd name="T12" fmla="*/ 1 w 31"/>
                <a:gd name="T13" fmla="*/ 1 h 33"/>
                <a:gd name="T14" fmla="*/ 3 w 31"/>
                <a:gd name="T15" fmla="*/ 0 h 33"/>
                <a:gd name="T16" fmla="*/ 4 w 31"/>
                <a:gd name="T17" fmla="*/ 0 h 33"/>
                <a:gd name="T18" fmla="*/ 6 w 31"/>
                <a:gd name="T19" fmla="*/ 0 h 33"/>
                <a:gd name="T20" fmla="*/ 7 w 31"/>
                <a:gd name="T21" fmla="*/ 1 h 33"/>
                <a:gd name="T22" fmla="*/ 8 w 31"/>
                <a:gd name="T23" fmla="*/ 2 h 33"/>
                <a:gd name="T24" fmla="*/ 8 w 31"/>
                <a:gd name="T25" fmla="*/ 4 h 33"/>
                <a:gd name="T26" fmla="*/ 8 w 31"/>
                <a:gd name="T27" fmla="*/ 6 h 33"/>
                <a:gd name="T28" fmla="*/ 7 w 31"/>
                <a:gd name="T29" fmla="*/ 7 h 33"/>
                <a:gd name="T30" fmla="*/ 6 w 31"/>
                <a:gd name="T31" fmla="*/ 8 h 33"/>
                <a:gd name="T32" fmla="*/ 4 w 31"/>
                <a:gd name="T33" fmla="*/ 8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" name="Freeform 5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26 w 111"/>
                <a:gd name="T1" fmla="*/ 15 h 122"/>
                <a:gd name="T2" fmla="*/ 27 w 111"/>
                <a:gd name="T3" fmla="*/ 14 h 122"/>
                <a:gd name="T4" fmla="*/ 28 w 111"/>
                <a:gd name="T5" fmla="*/ 12 h 122"/>
                <a:gd name="T6" fmla="*/ 28 w 111"/>
                <a:gd name="T7" fmla="*/ 10 h 122"/>
                <a:gd name="T8" fmla="*/ 28 w 111"/>
                <a:gd name="T9" fmla="*/ 8 h 122"/>
                <a:gd name="T10" fmla="*/ 26 w 111"/>
                <a:gd name="T11" fmla="*/ 6 h 122"/>
                <a:gd name="T12" fmla="*/ 24 w 111"/>
                <a:gd name="T13" fmla="*/ 6 h 122"/>
                <a:gd name="T14" fmla="*/ 22 w 111"/>
                <a:gd name="T15" fmla="*/ 5 h 122"/>
                <a:gd name="T16" fmla="*/ 20 w 111"/>
                <a:gd name="T17" fmla="*/ 6 h 122"/>
                <a:gd name="T18" fmla="*/ 20 w 111"/>
                <a:gd name="T19" fmla="*/ 4 h 122"/>
                <a:gd name="T20" fmla="*/ 18 w 111"/>
                <a:gd name="T21" fmla="*/ 2 h 122"/>
                <a:gd name="T22" fmla="*/ 16 w 111"/>
                <a:gd name="T23" fmla="*/ 1 h 122"/>
                <a:gd name="T24" fmla="*/ 14 w 111"/>
                <a:gd name="T25" fmla="*/ 0 h 122"/>
                <a:gd name="T26" fmla="*/ 12 w 111"/>
                <a:gd name="T27" fmla="*/ 1 h 122"/>
                <a:gd name="T28" fmla="*/ 11 w 111"/>
                <a:gd name="T29" fmla="*/ 2 h 122"/>
                <a:gd name="T30" fmla="*/ 9 w 111"/>
                <a:gd name="T31" fmla="*/ 4 h 122"/>
                <a:gd name="T32" fmla="*/ 9 w 111"/>
                <a:gd name="T33" fmla="*/ 6 h 122"/>
                <a:gd name="T34" fmla="*/ 7 w 111"/>
                <a:gd name="T35" fmla="*/ 5 h 122"/>
                <a:gd name="T36" fmla="*/ 5 w 111"/>
                <a:gd name="T37" fmla="*/ 5 h 122"/>
                <a:gd name="T38" fmla="*/ 3 w 111"/>
                <a:gd name="T39" fmla="*/ 6 h 122"/>
                <a:gd name="T40" fmla="*/ 1 w 111"/>
                <a:gd name="T41" fmla="*/ 8 h 122"/>
                <a:gd name="T42" fmla="*/ 1 w 111"/>
                <a:gd name="T43" fmla="*/ 10 h 122"/>
                <a:gd name="T44" fmla="*/ 1 w 111"/>
                <a:gd name="T45" fmla="*/ 12 h 122"/>
                <a:gd name="T46" fmla="*/ 1 w 111"/>
                <a:gd name="T47" fmla="*/ 14 h 122"/>
                <a:gd name="T48" fmla="*/ 3 w 111"/>
                <a:gd name="T49" fmla="*/ 15 h 122"/>
                <a:gd name="T50" fmla="*/ 1 w 111"/>
                <a:gd name="T51" fmla="*/ 17 h 122"/>
                <a:gd name="T52" fmla="*/ 1 w 111"/>
                <a:gd name="T53" fmla="*/ 19 h 122"/>
                <a:gd name="T54" fmla="*/ 0 w 111"/>
                <a:gd name="T55" fmla="*/ 21 h 122"/>
                <a:gd name="T56" fmla="*/ 1 w 111"/>
                <a:gd name="T57" fmla="*/ 23 h 122"/>
                <a:gd name="T58" fmla="*/ 2 w 111"/>
                <a:gd name="T59" fmla="*/ 25 h 122"/>
                <a:gd name="T60" fmla="*/ 4 w 111"/>
                <a:gd name="T61" fmla="*/ 26 h 122"/>
                <a:gd name="T62" fmla="*/ 6 w 111"/>
                <a:gd name="T63" fmla="*/ 26 h 122"/>
                <a:gd name="T64" fmla="*/ 9 w 111"/>
                <a:gd name="T65" fmla="*/ 25 h 122"/>
                <a:gd name="T66" fmla="*/ 9 w 111"/>
                <a:gd name="T67" fmla="*/ 27 h 122"/>
                <a:gd name="T68" fmla="*/ 10 w 111"/>
                <a:gd name="T69" fmla="*/ 29 h 122"/>
                <a:gd name="T70" fmla="*/ 12 w 111"/>
                <a:gd name="T71" fmla="*/ 30 h 122"/>
                <a:gd name="T72" fmla="*/ 14 w 111"/>
                <a:gd name="T73" fmla="*/ 31 h 122"/>
                <a:gd name="T74" fmla="*/ 16 w 111"/>
                <a:gd name="T75" fmla="*/ 30 h 122"/>
                <a:gd name="T76" fmla="*/ 18 w 111"/>
                <a:gd name="T77" fmla="*/ 29 h 122"/>
                <a:gd name="T78" fmla="*/ 19 w 111"/>
                <a:gd name="T79" fmla="*/ 27 h 122"/>
                <a:gd name="T80" fmla="*/ 20 w 111"/>
                <a:gd name="T81" fmla="*/ 25 h 122"/>
                <a:gd name="T82" fmla="*/ 22 w 111"/>
                <a:gd name="T83" fmla="*/ 26 h 122"/>
                <a:gd name="T84" fmla="*/ 24 w 111"/>
                <a:gd name="T85" fmla="*/ 26 h 122"/>
                <a:gd name="T86" fmla="*/ 26 w 111"/>
                <a:gd name="T87" fmla="*/ 25 h 122"/>
                <a:gd name="T88" fmla="*/ 28 w 111"/>
                <a:gd name="T89" fmla="*/ 23 h 122"/>
                <a:gd name="T90" fmla="*/ 28 w 111"/>
                <a:gd name="T91" fmla="*/ 21 h 122"/>
                <a:gd name="T92" fmla="*/ 28 w 111"/>
                <a:gd name="T93" fmla="*/ 19 h 122"/>
                <a:gd name="T94" fmla="*/ 27 w 111"/>
                <a:gd name="T95" fmla="*/ 17 h 122"/>
                <a:gd name="T96" fmla="*/ 26 w 111"/>
                <a:gd name="T97" fmla="*/ 15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" name="Freeform 5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4 w 32"/>
                <a:gd name="T1" fmla="*/ 8 h 32"/>
                <a:gd name="T2" fmla="*/ 2 w 32"/>
                <a:gd name="T3" fmla="*/ 8 h 32"/>
                <a:gd name="T4" fmla="*/ 1 w 32"/>
                <a:gd name="T5" fmla="*/ 7 h 32"/>
                <a:gd name="T6" fmla="*/ 1 w 32"/>
                <a:gd name="T7" fmla="*/ 6 h 32"/>
                <a:gd name="T8" fmla="*/ 0 w 32"/>
                <a:gd name="T9" fmla="*/ 4 h 32"/>
                <a:gd name="T10" fmla="*/ 1 w 32"/>
                <a:gd name="T11" fmla="*/ 2 h 32"/>
                <a:gd name="T12" fmla="*/ 1 w 32"/>
                <a:gd name="T13" fmla="*/ 1 h 32"/>
                <a:gd name="T14" fmla="*/ 2 w 32"/>
                <a:gd name="T15" fmla="*/ 1 h 32"/>
                <a:gd name="T16" fmla="*/ 4 w 32"/>
                <a:gd name="T17" fmla="*/ 0 h 32"/>
                <a:gd name="T18" fmla="*/ 6 w 32"/>
                <a:gd name="T19" fmla="*/ 1 h 32"/>
                <a:gd name="T20" fmla="*/ 7 w 32"/>
                <a:gd name="T21" fmla="*/ 1 h 32"/>
                <a:gd name="T22" fmla="*/ 8 w 32"/>
                <a:gd name="T23" fmla="*/ 2 h 32"/>
                <a:gd name="T24" fmla="*/ 8 w 32"/>
                <a:gd name="T25" fmla="*/ 4 h 32"/>
                <a:gd name="T26" fmla="*/ 8 w 32"/>
                <a:gd name="T27" fmla="*/ 6 h 32"/>
                <a:gd name="T28" fmla="*/ 7 w 32"/>
                <a:gd name="T29" fmla="*/ 7 h 32"/>
                <a:gd name="T30" fmla="*/ 6 w 32"/>
                <a:gd name="T31" fmla="*/ 8 h 32"/>
                <a:gd name="T32" fmla="*/ 4 w 32"/>
                <a:gd name="T33" fmla="*/ 8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" name="Freeform 6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33 w 136"/>
                <a:gd name="T1" fmla="*/ 16 h 149"/>
                <a:gd name="T2" fmla="*/ 34 w 136"/>
                <a:gd name="T3" fmla="*/ 11 h 149"/>
                <a:gd name="T4" fmla="*/ 33 w 136"/>
                <a:gd name="T5" fmla="*/ 8 h 149"/>
                <a:gd name="T6" fmla="*/ 30 w 136"/>
                <a:gd name="T7" fmla="*/ 7 h 149"/>
                <a:gd name="T8" fmla="*/ 28 w 136"/>
                <a:gd name="T9" fmla="*/ 6 h 149"/>
                <a:gd name="T10" fmla="*/ 25 w 136"/>
                <a:gd name="T11" fmla="*/ 6 h 149"/>
                <a:gd name="T12" fmla="*/ 23 w 136"/>
                <a:gd name="T13" fmla="*/ 4 h 149"/>
                <a:gd name="T14" fmla="*/ 20 w 136"/>
                <a:gd name="T15" fmla="*/ 0 h 149"/>
                <a:gd name="T16" fmla="*/ 14 w 136"/>
                <a:gd name="T17" fmla="*/ 0 h 149"/>
                <a:gd name="T18" fmla="*/ 11 w 136"/>
                <a:gd name="T19" fmla="*/ 4 h 149"/>
                <a:gd name="T20" fmla="*/ 9 w 136"/>
                <a:gd name="T21" fmla="*/ 6 h 149"/>
                <a:gd name="T22" fmla="*/ 6 w 136"/>
                <a:gd name="T23" fmla="*/ 6 h 149"/>
                <a:gd name="T24" fmla="*/ 4 w 136"/>
                <a:gd name="T25" fmla="*/ 6 h 149"/>
                <a:gd name="T26" fmla="*/ 2 w 136"/>
                <a:gd name="T27" fmla="*/ 8 h 149"/>
                <a:gd name="T28" fmla="*/ 0 w 136"/>
                <a:gd name="T29" fmla="*/ 11 h 149"/>
                <a:gd name="T30" fmla="*/ 1 w 136"/>
                <a:gd name="T31" fmla="*/ 16 h 149"/>
                <a:gd name="T32" fmla="*/ 1 w 136"/>
                <a:gd name="T33" fmla="*/ 20 h 149"/>
                <a:gd name="T34" fmla="*/ 0 w 136"/>
                <a:gd name="T35" fmla="*/ 25 h 149"/>
                <a:gd name="T36" fmla="*/ 2 w 136"/>
                <a:gd name="T37" fmla="*/ 28 h 149"/>
                <a:gd name="T38" fmla="*/ 3 w 136"/>
                <a:gd name="T39" fmla="*/ 30 h 149"/>
                <a:gd name="T40" fmla="*/ 6 w 136"/>
                <a:gd name="T41" fmla="*/ 30 h 149"/>
                <a:gd name="T42" fmla="*/ 9 w 136"/>
                <a:gd name="T43" fmla="*/ 30 h 149"/>
                <a:gd name="T44" fmla="*/ 10 w 136"/>
                <a:gd name="T45" fmla="*/ 33 h 149"/>
                <a:gd name="T46" fmla="*/ 14 w 136"/>
                <a:gd name="T47" fmla="*/ 36 h 149"/>
                <a:gd name="T48" fmla="*/ 19 w 136"/>
                <a:gd name="T49" fmla="*/ 36 h 149"/>
                <a:gd name="T50" fmla="*/ 23 w 136"/>
                <a:gd name="T51" fmla="*/ 33 h 149"/>
                <a:gd name="T52" fmla="*/ 25 w 136"/>
                <a:gd name="T53" fmla="*/ 30 h 149"/>
                <a:gd name="T54" fmla="*/ 28 w 136"/>
                <a:gd name="T55" fmla="*/ 31 h 149"/>
                <a:gd name="T56" fmla="*/ 30 w 136"/>
                <a:gd name="T57" fmla="*/ 30 h 149"/>
                <a:gd name="T58" fmla="*/ 32 w 136"/>
                <a:gd name="T59" fmla="*/ 29 h 149"/>
                <a:gd name="T60" fmla="*/ 34 w 136"/>
                <a:gd name="T61" fmla="*/ 25 h 149"/>
                <a:gd name="T62" fmla="*/ 33 w 136"/>
                <a:gd name="T63" fmla="*/ 2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" name="Freeform 6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5 w 39"/>
                <a:gd name="T1" fmla="*/ 10 h 40"/>
                <a:gd name="T2" fmla="*/ 3 w 39"/>
                <a:gd name="T3" fmla="*/ 10 h 40"/>
                <a:gd name="T4" fmla="*/ 2 w 39"/>
                <a:gd name="T5" fmla="*/ 9 h 40"/>
                <a:gd name="T6" fmla="*/ 1 w 39"/>
                <a:gd name="T7" fmla="*/ 7 h 40"/>
                <a:gd name="T8" fmla="*/ 0 w 39"/>
                <a:gd name="T9" fmla="*/ 5 h 40"/>
                <a:gd name="T10" fmla="*/ 1 w 39"/>
                <a:gd name="T11" fmla="*/ 3 h 40"/>
                <a:gd name="T12" fmla="*/ 2 w 39"/>
                <a:gd name="T13" fmla="*/ 1 h 40"/>
                <a:gd name="T14" fmla="*/ 3 w 39"/>
                <a:gd name="T15" fmla="*/ 1 h 40"/>
                <a:gd name="T16" fmla="*/ 5 w 39"/>
                <a:gd name="T17" fmla="*/ 0 h 40"/>
                <a:gd name="T18" fmla="*/ 7 w 39"/>
                <a:gd name="T19" fmla="*/ 1 h 40"/>
                <a:gd name="T20" fmla="*/ 9 w 39"/>
                <a:gd name="T21" fmla="*/ 1 h 40"/>
                <a:gd name="T22" fmla="*/ 10 w 39"/>
                <a:gd name="T23" fmla="*/ 3 h 40"/>
                <a:gd name="T24" fmla="*/ 10 w 39"/>
                <a:gd name="T25" fmla="*/ 5 h 40"/>
                <a:gd name="T26" fmla="*/ 10 w 39"/>
                <a:gd name="T27" fmla="*/ 7 h 40"/>
                <a:gd name="T28" fmla="*/ 9 w 39"/>
                <a:gd name="T29" fmla="*/ 9 h 40"/>
                <a:gd name="T30" fmla="*/ 7 w 39"/>
                <a:gd name="T31" fmla="*/ 10 h 40"/>
                <a:gd name="T32" fmla="*/ 5 w 39"/>
                <a:gd name="T33" fmla="*/ 1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" name="Freeform 6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45 h 181"/>
                <a:gd name="T2" fmla="*/ 6 w 129"/>
                <a:gd name="T3" fmla="*/ 43 h 181"/>
                <a:gd name="T4" fmla="*/ 13 w 129"/>
                <a:gd name="T5" fmla="*/ 39 h 181"/>
                <a:gd name="T6" fmla="*/ 19 w 129"/>
                <a:gd name="T7" fmla="*/ 35 h 181"/>
                <a:gd name="T8" fmla="*/ 24 w 129"/>
                <a:gd name="T9" fmla="*/ 30 h 181"/>
                <a:gd name="T10" fmla="*/ 28 w 129"/>
                <a:gd name="T11" fmla="*/ 24 h 181"/>
                <a:gd name="T12" fmla="*/ 31 w 129"/>
                <a:gd name="T13" fmla="*/ 18 h 181"/>
                <a:gd name="T14" fmla="*/ 32 w 129"/>
                <a:gd name="T15" fmla="*/ 12 h 181"/>
                <a:gd name="T16" fmla="*/ 31 w 129"/>
                <a:gd name="T17" fmla="*/ 6 h 181"/>
                <a:gd name="T18" fmla="*/ 28 w 129"/>
                <a:gd name="T19" fmla="*/ 2 h 181"/>
                <a:gd name="T20" fmla="*/ 25 w 129"/>
                <a:gd name="T21" fmla="*/ 0 h 181"/>
                <a:gd name="T22" fmla="*/ 21 w 129"/>
                <a:gd name="T23" fmla="*/ 0 h 181"/>
                <a:gd name="T24" fmla="*/ 18 w 129"/>
                <a:gd name="T25" fmla="*/ 2 h 181"/>
                <a:gd name="T26" fmla="*/ 15 w 129"/>
                <a:gd name="T27" fmla="*/ 5 h 181"/>
                <a:gd name="T28" fmla="*/ 13 w 129"/>
                <a:gd name="T29" fmla="*/ 9 h 181"/>
                <a:gd name="T30" fmla="*/ 12 w 129"/>
                <a:gd name="T31" fmla="*/ 14 h 181"/>
                <a:gd name="T32" fmla="*/ 13 w 129"/>
                <a:gd name="T33" fmla="*/ 19 h 181"/>
                <a:gd name="T34" fmla="*/ 13 w 129"/>
                <a:gd name="T35" fmla="*/ 23 h 181"/>
                <a:gd name="T36" fmla="*/ 12 w 129"/>
                <a:gd name="T37" fmla="*/ 28 h 181"/>
                <a:gd name="T38" fmla="*/ 10 w 129"/>
                <a:gd name="T39" fmla="*/ 32 h 181"/>
                <a:gd name="T40" fmla="*/ 7 w 129"/>
                <a:gd name="T41" fmla="*/ 36 h 181"/>
                <a:gd name="T42" fmla="*/ 4 w 129"/>
                <a:gd name="T43" fmla="*/ 40 h 181"/>
                <a:gd name="T44" fmla="*/ 2 w 129"/>
                <a:gd name="T45" fmla="*/ 42 h 181"/>
                <a:gd name="T46" fmla="*/ 0 w 129"/>
                <a:gd name="T47" fmla="*/ 44 h 181"/>
                <a:gd name="T48" fmla="*/ 0 w 129"/>
                <a:gd name="T49" fmla="*/ 45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" name="Freeform 6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2 w 90"/>
                <a:gd name="T1" fmla="*/ 52 h 206"/>
                <a:gd name="T2" fmla="*/ 17 w 90"/>
                <a:gd name="T3" fmla="*/ 46 h 206"/>
                <a:gd name="T4" fmla="*/ 20 w 90"/>
                <a:gd name="T5" fmla="*/ 40 h 206"/>
                <a:gd name="T6" fmla="*/ 22 w 90"/>
                <a:gd name="T7" fmla="*/ 32 h 206"/>
                <a:gd name="T8" fmla="*/ 23 w 90"/>
                <a:gd name="T9" fmla="*/ 25 h 206"/>
                <a:gd name="T10" fmla="*/ 22 w 90"/>
                <a:gd name="T11" fmla="*/ 18 h 206"/>
                <a:gd name="T12" fmla="*/ 21 w 90"/>
                <a:gd name="T13" fmla="*/ 12 h 206"/>
                <a:gd name="T14" fmla="*/ 18 w 90"/>
                <a:gd name="T15" fmla="*/ 6 h 206"/>
                <a:gd name="T16" fmla="*/ 13 w 90"/>
                <a:gd name="T17" fmla="*/ 2 h 206"/>
                <a:gd name="T18" fmla="*/ 9 w 90"/>
                <a:gd name="T19" fmla="*/ 0 h 206"/>
                <a:gd name="T20" fmla="*/ 5 w 90"/>
                <a:gd name="T21" fmla="*/ 1 h 206"/>
                <a:gd name="T22" fmla="*/ 2 w 90"/>
                <a:gd name="T23" fmla="*/ 3 h 206"/>
                <a:gd name="T24" fmla="*/ 1 w 90"/>
                <a:gd name="T25" fmla="*/ 6 h 206"/>
                <a:gd name="T26" fmla="*/ 0 w 90"/>
                <a:gd name="T27" fmla="*/ 11 h 206"/>
                <a:gd name="T28" fmla="*/ 1 w 90"/>
                <a:gd name="T29" fmla="*/ 15 h 206"/>
                <a:gd name="T30" fmla="*/ 3 w 90"/>
                <a:gd name="T31" fmla="*/ 20 h 206"/>
                <a:gd name="T32" fmla="*/ 7 w 90"/>
                <a:gd name="T33" fmla="*/ 24 h 206"/>
                <a:gd name="T34" fmla="*/ 10 w 90"/>
                <a:gd name="T35" fmla="*/ 26 h 206"/>
                <a:gd name="T36" fmla="*/ 12 w 90"/>
                <a:gd name="T37" fmla="*/ 30 h 206"/>
                <a:gd name="T38" fmla="*/ 13 w 90"/>
                <a:gd name="T39" fmla="*/ 36 h 206"/>
                <a:gd name="T40" fmla="*/ 13 w 90"/>
                <a:gd name="T41" fmla="*/ 40 h 206"/>
                <a:gd name="T42" fmla="*/ 13 w 90"/>
                <a:gd name="T43" fmla="*/ 45 h 206"/>
                <a:gd name="T44" fmla="*/ 13 w 90"/>
                <a:gd name="T45" fmla="*/ 49 h 206"/>
                <a:gd name="T46" fmla="*/ 12 w 90"/>
                <a:gd name="T47" fmla="*/ 51 h 206"/>
                <a:gd name="T48" fmla="*/ 12 w 90"/>
                <a:gd name="T49" fmla="*/ 52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" name="Freeform 6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20 h 99"/>
                <a:gd name="T2" fmla="*/ 3 w 201"/>
                <a:gd name="T3" fmla="*/ 21 h 99"/>
                <a:gd name="T4" fmla="*/ 6 w 201"/>
                <a:gd name="T5" fmla="*/ 22 h 99"/>
                <a:gd name="T6" fmla="*/ 9 w 201"/>
                <a:gd name="T7" fmla="*/ 23 h 99"/>
                <a:gd name="T8" fmla="*/ 13 w 201"/>
                <a:gd name="T9" fmla="*/ 24 h 99"/>
                <a:gd name="T10" fmla="*/ 17 w 201"/>
                <a:gd name="T11" fmla="*/ 25 h 99"/>
                <a:gd name="T12" fmla="*/ 20 w 201"/>
                <a:gd name="T13" fmla="*/ 25 h 99"/>
                <a:gd name="T14" fmla="*/ 24 w 201"/>
                <a:gd name="T15" fmla="*/ 25 h 99"/>
                <a:gd name="T16" fmla="*/ 28 w 201"/>
                <a:gd name="T17" fmla="*/ 25 h 99"/>
                <a:gd name="T18" fmla="*/ 31 w 201"/>
                <a:gd name="T19" fmla="*/ 24 h 99"/>
                <a:gd name="T20" fmla="*/ 35 w 201"/>
                <a:gd name="T21" fmla="*/ 24 h 99"/>
                <a:gd name="T22" fmla="*/ 38 w 201"/>
                <a:gd name="T23" fmla="*/ 23 h 99"/>
                <a:gd name="T24" fmla="*/ 41 w 201"/>
                <a:gd name="T25" fmla="*/ 21 h 99"/>
                <a:gd name="T26" fmla="*/ 43 w 201"/>
                <a:gd name="T27" fmla="*/ 20 h 99"/>
                <a:gd name="T28" fmla="*/ 46 w 201"/>
                <a:gd name="T29" fmla="*/ 17 h 99"/>
                <a:gd name="T30" fmla="*/ 47 w 201"/>
                <a:gd name="T31" fmla="*/ 15 h 99"/>
                <a:gd name="T32" fmla="*/ 49 w 201"/>
                <a:gd name="T33" fmla="*/ 12 h 99"/>
                <a:gd name="T34" fmla="*/ 50 w 201"/>
                <a:gd name="T35" fmla="*/ 7 h 99"/>
                <a:gd name="T36" fmla="*/ 49 w 201"/>
                <a:gd name="T37" fmla="*/ 3 h 99"/>
                <a:gd name="T38" fmla="*/ 46 w 201"/>
                <a:gd name="T39" fmla="*/ 1 h 99"/>
                <a:gd name="T40" fmla="*/ 42 w 201"/>
                <a:gd name="T41" fmla="*/ 0 h 99"/>
                <a:gd name="T42" fmla="*/ 38 w 201"/>
                <a:gd name="T43" fmla="*/ 1 h 99"/>
                <a:gd name="T44" fmla="*/ 34 w 201"/>
                <a:gd name="T45" fmla="*/ 3 h 99"/>
                <a:gd name="T46" fmla="*/ 30 w 201"/>
                <a:gd name="T47" fmla="*/ 5 h 99"/>
                <a:gd name="T48" fmla="*/ 27 w 201"/>
                <a:gd name="T49" fmla="*/ 10 h 99"/>
                <a:gd name="T50" fmla="*/ 24 w 201"/>
                <a:gd name="T51" fmla="*/ 13 h 99"/>
                <a:gd name="T52" fmla="*/ 20 w 201"/>
                <a:gd name="T53" fmla="*/ 16 h 99"/>
                <a:gd name="T54" fmla="*/ 16 w 201"/>
                <a:gd name="T55" fmla="*/ 18 h 99"/>
                <a:gd name="T56" fmla="*/ 11 w 201"/>
                <a:gd name="T57" fmla="*/ 19 h 99"/>
                <a:gd name="T58" fmla="*/ 7 w 201"/>
                <a:gd name="T59" fmla="*/ 19 h 99"/>
                <a:gd name="T60" fmla="*/ 3 w 201"/>
                <a:gd name="T61" fmla="*/ 20 h 99"/>
                <a:gd name="T62" fmla="*/ 1 w 201"/>
                <a:gd name="T63" fmla="*/ 20 h 99"/>
                <a:gd name="T64" fmla="*/ 0 w 201"/>
                <a:gd name="T65" fmla="*/ 2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6" name="Freeform 6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4 w 198"/>
                <a:gd name="T3" fmla="*/ 6 h 100"/>
                <a:gd name="T4" fmla="*/ 9 w 198"/>
                <a:gd name="T5" fmla="*/ 11 h 100"/>
                <a:gd name="T6" fmla="*/ 14 w 198"/>
                <a:gd name="T7" fmla="*/ 17 h 100"/>
                <a:gd name="T8" fmla="*/ 20 w 198"/>
                <a:gd name="T9" fmla="*/ 21 h 100"/>
                <a:gd name="T10" fmla="*/ 26 w 198"/>
                <a:gd name="T11" fmla="*/ 24 h 100"/>
                <a:gd name="T12" fmla="*/ 33 w 198"/>
                <a:gd name="T13" fmla="*/ 25 h 100"/>
                <a:gd name="T14" fmla="*/ 39 w 198"/>
                <a:gd name="T15" fmla="*/ 25 h 100"/>
                <a:gd name="T16" fmla="*/ 45 w 198"/>
                <a:gd name="T17" fmla="*/ 23 h 100"/>
                <a:gd name="T18" fmla="*/ 48 w 198"/>
                <a:gd name="T19" fmla="*/ 19 h 100"/>
                <a:gd name="T20" fmla="*/ 50 w 198"/>
                <a:gd name="T21" fmla="*/ 15 h 100"/>
                <a:gd name="T22" fmla="*/ 49 w 198"/>
                <a:gd name="T23" fmla="*/ 12 h 100"/>
                <a:gd name="T24" fmla="*/ 46 w 198"/>
                <a:gd name="T25" fmla="*/ 9 h 100"/>
                <a:gd name="T26" fmla="*/ 43 w 198"/>
                <a:gd name="T27" fmla="*/ 6 h 100"/>
                <a:gd name="T28" fmla="*/ 38 w 198"/>
                <a:gd name="T29" fmla="*/ 6 h 100"/>
                <a:gd name="T30" fmla="*/ 33 w 198"/>
                <a:gd name="T31" fmla="*/ 6 h 100"/>
                <a:gd name="T32" fmla="*/ 28 w 198"/>
                <a:gd name="T33" fmla="*/ 7 h 100"/>
                <a:gd name="T34" fmla="*/ 24 w 198"/>
                <a:gd name="T35" fmla="*/ 9 h 100"/>
                <a:gd name="T36" fmla="*/ 20 w 198"/>
                <a:gd name="T37" fmla="*/ 9 h 100"/>
                <a:gd name="T38" fmla="*/ 14 w 198"/>
                <a:gd name="T39" fmla="*/ 7 h 100"/>
                <a:gd name="T40" fmla="*/ 11 w 198"/>
                <a:gd name="T41" fmla="*/ 6 h 100"/>
                <a:gd name="T42" fmla="*/ 6 w 198"/>
                <a:gd name="T43" fmla="*/ 4 h 100"/>
                <a:gd name="T44" fmla="*/ 3 w 198"/>
                <a:gd name="T45" fmla="*/ 2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" name="Freeform 6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7 h 174"/>
                <a:gd name="T4" fmla="*/ 1 w 136"/>
                <a:gd name="T5" fmla="*/ 14 h 174"/>
                <a:gd name="T6" fmla="*/ 2 w 136"/>
                <a:gd name="T7" fmla="*/ 22 h 174"/>
                <a:gd name="T8" fmla="*/ 5 w 136"/>
                <a:gd name="T9" fmla="*/ 28 h 174"/>
                <a:gd name="T10" fmla="*/ 9 w 136"/>
                <a:gd name="T11" fmla="*/ 35 h 174"/>
                <a:gd name="T12" fmla="*/ 13 w 136"/>
                <a:gd name="T13" fmla="*/ 40 h 174"/>
                <a:gd name="T14" fmla="*/ 18 w 136"/>
                <a:gd name="T15" fmla="*/ 43 h 174"/>
                <a:gd name="T16" fmla="*/ 25 w 136"/>
                <a:gd name="T17" fmla="*/ 44 h 174"/>
                <a:gd name="T18" fmla="*/ 29 w 136"/>
                <a:gd name="T19" fmla="*/ 43 h 174"/>
                <a:gd name="T20" fmla="*/ 33 w 136"/>
                <a:gd name="T21" fmla="*/ 41 h 174"/>
                <a:gd name="T22" fmla="*/ 34 w 136"/>
                <a:gd name="T23" fmla="*/ 37 h 174"/>
                <a:gd name="T24" fmla="*/ 34 w 136"/>
                <a:gd name="T25" fmla="*/ 33 h 174"/>
                <a:gd name="T26" fmla="*/ 31 w 136"/>
                <a:gd name="T27" fmla="*/ 29 h 174"/>
                <a:gd name="T28" fmla="*/ 28 w 136"/>
                <a:gd name="T29" fmla="*/ 25 h 174"/>
                <a:gd name="T30" fmla="*/ 24 w 136"/>
                <a:gd name="T31" fmla="*/ 23 h 174"/>
                <a:gd name="T32" fmla="*/ 19 w 136"/>
                <a:gd name="T33" fmla="*/ 22 h 174"/>
                <a:gd name="T34" fmla="*/ 15 w 136"/>
                <a:gd name="T35" fmla="*/ 21 h 174"/>
                <a:gd name="T36" fmla="*/ 11 w 136"/>
                <a:gd name="T37" fmla="*/ 19 h 174"/>
                <a:gd name="T38" fmla="*/ 8 w 136"/>
                <a:gd name="T39" fmla="*/ 15 h 174"/>
                <a:gd name="T40" fmla="*/ 5 w 136"/>
                <a:gd name="T41" fmla="*/ 11 h 174"/>
                <a:gd name="T42" fmla="*/ 3 w 136"/>
                <a:gd name="T43" fmla="*/ 6 h 174"/>
                <a:gd name="T44" fmla="*/ 1 w 136"/>
                <a:gd name="T45" fmla="*/ 3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8" name="Freeform 6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2 w 469"/>
                <a:gd name="T1" fmla="*/ 1 h 163"/>
                <a:gd name="T2" fmla="*/ 0 w 469"/>
                <a:gd name="T3" fmla="*/ 0 h 163"/>
                <a:gd name="T4" fmla="*/ 0 w 469"/>
                <a:gd name="T5" fmla="*/ 0 h 163"/>
                <a:gd name="T6" fmla="*/ 1 w 469"/>
                <a:gd name="T7" fmla="*/ 2 h 163"/>
                <a:gd name="T8" fmla="*/ 4 w 469"/>
                <a:gd name="T9" fmla="*/ 4 h 163"/>
                <a:gd name="T10" fmla="*/ 8 w 469"/>
                <a:gd name="T11" fmla="*/ 8 h 163"/>
                <a:gd name="T12" fmla="*/ 13 w 469"/>
                <a:gd name="T13" fmla="*/ 12 h 163"/>
                <a:gd name="T14" fmla="*/ 19 w 469"/>
                <a:gd name="T15" fmla="*/ 16 h 163"/>
                <a:gd name="T16" fmla="*/ 26 w 469"/>
                <a:gd name="T17" fmla="*/ 21 h 163"/>
                <a:gd name="T18" fmla="*/ 34 w 469"/>
                <a:gd name="T19" fmla="*/ 26 h 163"/>
                <a:gd name="T20" fmla="*/ 43 w 469"/>
                <a:gd name="T21" fmla="*/ 30 h 163"/>
                <a:gd name="T22" fmla="*/ 52 w 469"/>
                <a:gd name="T23" fmla="*/ 34 h 163"/>
                <a:gd name="T24" fmla="*/ 62 w 469"/>
                <a:gd name="T25" fmla="*/ 37 h 163"/>
                <a:gd name="T26" fmla="*/ 71 w 469"/>
                <a:gd name="T27" fmla="*/ 39 h 163"/>
                <a:gd name="T28" fmla="*/ 81 w 469"/>
                <a:gd name="T29" fmla="*/ 40 h 163"/>
                <a:gd name="T30" fmla="*/ 91 w 469"/>
                <a:gd name="T31" fmla="*/ 40 h 163"/>
                <a:gd name="T32" fmla="*/ 101 w 469"/>
                <a:gd name="T33" fmla="*/ 38 h 163"/>
                <a:gd name="T34" fmla="*/ 106 w 469"/>
                <a:gd name="T35" fmla="*/ 36 h 163"/>
                <a:gd name="T36" fmla="*/ 110 w 469"/>
                <a:gd name="T37" fmla="*/ 33 h 163"/>
                <a:gd name="T38" fmla="*/ 112 w 469"/>
                <a:gd name="T39" fmla="*/ 30 h 163"/>
                <a:gd name="T40" fmla="*/ 115 w 469"/>
                <a:gd name="T41" fmla="*/ 26 h 163"/>
                <a:gd name="T42" fmla="*/ 116 w 469"/>
                <a:gd name="T43" fmla="*/ 22 h 163"/>
                <a:gd name="T44" fmla="*/ 117 w 469"/>
                <a:gd name="T45" fmla="*/ 20 h 163"/>
                <a:gd name="T46" fmla="*/ 117 w 469"/>
                <a:gd name="T47" fmla="*/ 18 h 163"/>
                <a:gd name="T48" fmla="*/ 117 w 469"/>
                <a:gd name="T49" fmla="*/ 17 h 163"/>
                <a:gd name="T50" fmla="*/ 117 w 469"/>
                <a:gd name="T51" fmla="*/ 17 h 163"/>
                <a:gd name="T52" fmla="*/ 116 w 469"/>
                <a:gd name="T53" fmla="*/ 19 h 163"/>
                <a:gd name="T54" fmla="*/ 115 w 469"/>
                <a:gd name="T55" fmla="*/ 21 h 163"/>
                <a:gd name="T56" fmla="*/ 113 w 469"/>
                <a:gd name="T57" fmla="*/ 24 h 163"/>
                <a:gd name="T58" fmla="*/ 111 w 469"/>
                <a:gd name="T59" fmla="*/ 27 h 163"/>
                <a:gd name="T60" fmla="*/ 108 w 469"/>
                <a:gd name="T61" fmla="*/ 30 h 163"/>
                <a:gd name="T62" fmla="*/ 103 w 469"/>
                <a:gd name="T63" fmla="*/ 32 h 163"/>
                <a:gd name="T64" fmla="*/ 98 w 469"/>
                <a:gd name="T65" fmla="*/ 34 h 163"/>
                <a:gd name="T66" fmla="*/ 91 w 469"/>
                <a:gd name="T67" fmla="*/ 36 h 163"/>
                <a:gd name="T68" fmla="*/ 83 w 469"/>
                <a:gd name="T69" fmla="*/ 36 h 163"/>
                <a:gd name="T70" fmla="*/ 74 w 469"/>
                <a:gd name="T71" fmla="*/ 35 h 163"/>
                <a:gd name="T72" fmla="*/ 63 w 469"/>
                <a:gd name="T73" fmla="*/ 32 h 163"/>
                <a:gd name="T74" fmla="*/ 51 w 469"/>
                <a:gd name="T75" fmla="*/ 28 h 163"/>
                <a:gd name="T76" fmla="*/ 36 w 469"/>
                <a:gd name="T77" fmla="*/ 21 h 163"/>
                <a:gd name="T78" fmla="*/ 20 w 469"/>
                <a:gd name="T79" fmla="*/ 12 h 163"/>
                <a:gd name="T80" fmla="*/ 2 w 469"/>
                <a:gd name="T81" fmla="*/ 1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" name="Freeform 6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21 w 142"/>
                <a:gd name="T1" fmla="*/ 34 h 145"/>
                <a:gd name="T2" fmla="*/ 17 w 142"/>
                <a:gd name="T3" fmla="*/ 37 h 145"/>
                <a:gd name="T4" fmla="*/ 12 w 142"/>
                <a:gd name="T5" fmla="*/ 35 h 145"/>
                <a:gd name="T6" fmla="*/ 9 w 142"/>
                <a:gd name="T7" fmla="*/ 31 h 145"/>
                <a:gd name="T8" fmla="*/ 7 w 142"/>
                <a:gd name="T9" fmla="*/ 29 h 145"/>
                <a:gd name="T10" fmla="*/ 5 w 142"/>
                <a:gd name="T11" fmla="*/ 29 h 145"/>
                <a:gd name="T12" fmla="*/ 3 w 142"/>
                <a:gd name="T13" fmla="*/ 27 h 145"/>
                <a:gd name="T14" fmla="*/ 1 w 142"/>
                <a:gd name="T15" fmla="*/ 26 h 145"/>
                <a:gd name="T16" fmla="*/ 0 w 142"/>
                <a:gd name="T17" fmla="*/ 22 h 145"/>
                <a:gd name="T18" fmla="*/ 2 w 142"/>
                <a:gd name="T19" fmla="*/ 17 h 145"/>
                <a:gd name="T20" fmla="*/ 3 w 142"/>
                <a:gd name="T21" fmla="*/ 14 h 145"/>
                <a:gd name="T22" fmla="*/ 3 w 142"/>
                <a:gd name="T23" fmla="*/ 8 h 145"/>
                <a:gd name="T24" fmla="*/ 5 w 142"/>
                <a:gd name="T25" fmla="*/ 5 h 145"/>
                <a:gd name="T26" fmla="*/ 7 w 142"/>
                <a:gd name="T27" fmla="*/ 4 h 145"/>
                <a:gd name="T28" fmla="*/ 9 w 142"/>
                <a:gd name="T29" fmla="*/ 4 h 145"/>
                <a:gd name="T30" fmla="*/ 12 w 142"/>
                <a:gd name="T31" fmla="*/ 5 h 145"/>
                <a:gd name="T32" fmla="*/ 14 w 142"/>
                <a:gd name="T33" fmla="*/ 3 h 145"/>
                <a:gd name="T34" fmla="*/ 19 w 142"/>
                <a:gd name="T35" fmla="*/ 0 h 145"/>
                <a:gd name="T36" fmla="*/ 24 w 142"/>
                <a:gd name="T37" fmla="*/ 1 h 145"/>
                <a:gd name="T38" fmla="*/ 26 w 142"/>
                <a:gd name="T39" fmla="*/ 6 h 145"/>
                <a:gd name="T40" fmla="*/ 28 w 142"/>
                <a:gd name="T41" fmla="*/ 8 h 145"/>
                <a:gd name="T42" fmla="*/ 31 w 142"/>
                <a:gd name="T43" fmla="*/ 8 h 145"/>
                <a:gd name="T44" fmla="*/ 34 w 142"/>
                <a:gd name="T45" fmla="*/ 9 h 145"/>
                <a:gd name="T46" fmla="*/ 35 w 142"/>
                <a:gd name="T47" fmla="*/ 11 h 145"/>
                <a:gd name="T48" fmla="*/ 36 w 142"/>
                <a:gd name="T49" fmla="*/ 15 h 145"/>
                <a:gd name="T50" fmla="*/ 34 w 142"/>
                <a:gd name="T51" fmla="*/ 19 h 145"/>
                <a:gd name="T52" fmla="*/ 33 w 142"/>
                <a:gd name="T53" fmla="*/ 23 h 145"/>
                <a:gd name="T54" fmla="*/ 33 w 142"/>
                <a:gd name="T55" fmla="*/ 28 h 145"/>
                <a:gd name="T56" fmla="*/ 31 w 142"/>
                <a:gd name="T57" fmla="*/ 31 h 145"/>
                <a:gd name="T58" fmla="*/ 28 w 142"/>
                <a:gd name="T59" fmla="*/ 33 h 145"/>
                <a:gd name="T60" fmla="*/ 26 w 142"/>
                <a:gd name="T61" fmla="*/ 33 h 145"/>
                <a:gd name="T62" fmla="*/ 23 w 142"/>
                <a:gd name="T63" fmla="*/ 32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" name="Freeform 6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0 w 40"/>
                <a:gd name="T1" fmla="*/ 4 h 39"/>
                <a:gd name="T2" fmla="*/ 10 w 40"/>
                <a:gd name="T3" fmla="*/ 2 h 39"/>
                <a:gd name="T4" fmla="*/ 8 w 40"/>
                <a:gd name="T5" fmla="*/ 1 h 39"/>
                <a:gd name="T6" fmla="*/ 6 w 40"/>
                <a:gd name="T7" fmla="*/ 0 h 39"/>
                <a:gd name="T8" fmla="*/ 4 w 40"/>
                <a:gd name="T9" fmla="*/ 1 h 39"/>
                <a:gd name="T10" fmla="*/ 2 w 40"/>
                <a:gd name="T11" fmla="*/ 1 h 39"/>
                <a:gd name="T12" fmla="*/ 1 w 40"/>
                <a:gd name="T13" fmla="*/ 3 h 39"/>
                <a:gd name="T14" fmla="*/ 0 w 40"/>
                <a:gd name="T15" fmla="*/ 5 h 39"/>
                <a:gd name="T16" fmla="*/ 1 w 40"/>
                <a:gd name="T17" fmla="*/ 7 h 39"/>
                <a:gd name="T18" fmla="*/ 2 w 40"/>
                <a:gd name="T19" fmla="*/ 8 h 39"/>
                <a:gd name="T20" fmla="*/ 3 w 40"/>
                <a:gd name="T21" fmla="*/ 10 h 39"/>
                <a:gd name="T22" fmla="*/ 5 w 40"/>
                <a:gd name="T23" fmla="*/ 10 h 39"/>
                <a:gd name="T24" fmla="*/ 7 w 40"/>
                <a:gd name="T25" fmla="*/ 10 h 39"/>
                <a:gd name="T26" fmla="*/ 9 w 40"/>
                <a:gd name="T27" fmla="*/ 9 h 39"/>
                <a:gd name="T28" fmla="*/ 10 w 40"/>
                <a:gd name="T29" fmla="*/ 8 h 39"/>
                <a:gd name="T30" fmla="*/ 11 w 40"/>
                <a:gd name="T31" fmla="*/ 6 h 39"/>
                <a:gd name="T32" fmla="*/ 10 w 40"/>
                <a:gd name="T33" fmla="*/ 4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1" name="Freeform 7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7 w 52"/>
                <a:gd name="T1" fmla="*/ 14 h 50"/>
                <a:gd name="T2" fmla="*/ 10 w 52"/>
                <a:gd name="T3" fmla="*/ 13 h 50"/>
                <a:gd name="T4" fmla="*/ 12 w 52"/>
                <a:gd name="T5" fmla="*/ 11 h 50"/>
                <a:gd name="T6" fmla="*/ 13 w 52"/>
                <a:gd name="T7" fmla="*/ 9 h 50"/>
                <a:gd name="T8" fmla="*/ 13 w 52"/>
                <a:gd name="T9" fmla="*/ 7 h 50"/>
                <a:gd name="T10" fmla="*/ 13 w 52"/>
                <a:gd name="T11" fmla="*/ 4 h 50"/>
                <a:gd name="T12" fmla="*/ 12 w 52"/>
                <a:gd name="T13" fmla="*/ 2 h 50"/>
                <a:gd name="T14" fmla="*/ 10 w 52"/>
                <a:gd name="T15" fmla="*/ 1 h 50"/>
                <a:gd name="T16" fmla="*/ 7 w 52"/>
                <a:gd name="T17" fmla="*/ 0 h 50"/>
                <a:gd name="T18" fmla="*/ 4 w 52"/>
                <a:gd name="T19" fmla="*/ 1 h 50"/>
                <a:gd name="T20" fmla="*/ 2 w 52"/>
                <a:gd name="T21" fmla="*/ 2 h 50"/>
                <a:gd name="T22" fmla="*/ 1 w 52"/>
                <a:gd name="T23" fmla="*/ 4 h 50"/>
                <a:gd name="T24" fmla="*/ 0 w 52"/>
                <a:gd name="T25" fmla="*/ 7 h 50"/>
                <a:gd name="T26" fmla="*/ 1 w 52"/>
                <a:gd name="T27" fmla="*/ 9 h 50"/>
                <a:gd name="T28" fmla="*/ 2 w 52"/>
                <a:gd name="T29" fmla="*/ 11 h 50"/>
                <a:gd name="T30" fmla="*/ 4 w 52"/>
                <a:gd name="T31" fmla="*/ 13 h 50"/>
                <a:gd name="T32" fmla="*/ 7 w 52"/>
                <a:gd name="T33" fmla="*/ 14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2" name="Freeform 7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3" name="Freeform 7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4" name="Freeform 7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3 w 152"/>
                <a:gd name="T1" fmla="*/ 30 h 123"/>
                <a:gd name="T2" fmla="*/ 0 w 152"/>
                <a:gd name="T3" fmla="*/ 25 h 123"/>
                <a:gd name="T4" fmla="*/ 1 w 152"/>
                <a:gd name="T5" fmla="*/ 23 h 123"/>
                <a:gd name="T6" fmla="*/ 3 w 152"/>
                <a:gd name="T7" fmla="*/ 18 h 123"/>
                <a:gd name="T8" fmla="*/ 7 w 152"/>
                <a:gd name="T9" fmla="*/ 13 h 123"/>
                <a:gd name="T10" fmla="*/ 12 w 152"/>
                <a:gd name="T11" fmla="*/ 6 h 123"/>
                <a:gd name="T12" fmla="*/ 18 w 152"/>
                <a:gd name="T13" fmla="*/ 2 h 123"/>
                <a:gd name="T14" fmla="*/ 23 w 152"/>
                <a:gd name="T15" fmla="*/ 0 h 123"/>
                <a:gd name="T16" fmla="*/ 29 w 152"/>
                <a:gd name="T17" fmla="*/ 1 h 123"/>
                <a:gd name="T18" fmla="*/ 36 w 152"/>
                <a:gd name="T19" fmla="*/ 8 h 123"/>
                <a:gd name="T20" fmla="*/ 38 w 152"/>
                <a:gd name="T21" fmla="*/ 12 h 123"/>
                <a:gd name="T22" fmla="*/ 38 w 152"/>
                <a:gd name="T23" fmla="*/ 16 h 123"/>
                <a:gd name="T24" fmla="*/ 38 w 152"/>
                <a:gd name="T25" fmla="*/ 19 h 123"/>
                <a:gd name="T26" fmla="*/ 37 w 152"/>
                <a:gd name="T27" fmla="*/ 22 h 123"/>
                <a:gd name="T28" fmla="*/ 35 w 152"/>
                <a:gd name="T29" fmla="*/ 24 h 123"/>
                <a:gd name="T30" fmla="*/ 32 w 152"/>
                <a:gd name="T31" fmla="*/ 26 h 123"/>
                <a:gd name="T32" fmla="*/ 28 w 152"/>
                <a:gd name="T33" fmla="*/ 28 h 123"/>
                <a:gd name="T34" fmla="*/ 25 w 152"/>
                <a:gd name="T35" fmla="*/ 29 h 123"/>
                <a:gd name="T36" fmla="*/ 21 w 152"/>
                <a:gd name="T37" fmla="*/ 30 h 123"/>
                <a:gd name="T38" fmla="*/ 18 w 152"/>
                <a:gd name="T39" fmla="*/ 30 h 123"/>
                <a:gd name="T40" fmla="*/ 13 w 152"/>
                <a:gd name="T41" fmla="*/ 30 h 123"/>
                <a:gd name="T42" fmla="*/ 10 w 152"/>
                <a:gd name="T43" fmla="*/ 30 h 123"/>
                <a:gd name="T44" fmla="*/ 7 w 152"/>
                <a:gd name="T45" fmla="*/ 30 h 123"/>
                <a:gd name="T46" fmla="*/ 5 w 152"/>
                <a:gd name="T47" fmla="*/ 30 h 123"/>
                <a:gd name="T48" fmla="*/ 4 w 152"/>
                <a:gd name="T49" fmla="*/ 30 h 123"/>
                <a:gd name="T50" fmla="*/ 3 w 152"/>
                <a:gd name="T51" fmla="*/ 3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5" name="Freeform 7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6 h 122"/>
                <a:gd name="T2" fmla="*/ 3 w 153"/>
                <a:gd name="T3" fmla="*/ 1 h 122"/>
                <a:gd name="T4" fmla="*/ 3 w 153"/>
                <a:gd name="T5" fmla="*/ 1 h 122"/>
                <a:gd name="T6" fmla="*/ 5 w 153"/>
                <a:gd name="T7" fmla="*/ 1 h 122"/>
                <a:gd name="T8" fmla="*/ 7 w 153"/>
                <a:gd name="T9" fmla="*/ 0 h 122"/>
                <a:gd name="T10" fmla="*/ 10 w 153"/>
                <a:gd name="T11" fmla="*/ 0 h 122"/>
                <a:gd name="T12" fmla="*/ 13 w 153"/>
                <a:gd name="T13" fmla="*/ 1 h 122"/>
                <a:gd name="T14" fmla="*/ 17 w 153"/>
                <a:gd name="T15" fmla="*/ 1 h 122"/>
                <a:gd name="T16" fmla="*/ 21 w 153"/>
                <a:gd name="T17" fmla="*/ 1 h 122"/>
                <a:gd name="T18" fmla="*/ 24 w 153"/>
                <a:gd name="T19" fmla="*/ 2 h 122"/>
                <a:gd name="T20" fmla="*/ 28 w 153"/>
                <a:gd name="T21" fmla="*/ 3 h 122"/>
                <a:gd name="T22" fmla="*/ 31 w 153"/>
                <a:gd name="T23" fmla="*/ 4 h 122"/>
                <a:gd name="T24" fmla="*/ 34 w 153"/>
                <a:gd name="T25" fmla="*/ 6 h 122"/>
                <a:gd name="T26" fmla="*/ 36 w 153"/>
                <a:gd name="T27" fmla="*/ 8 h 122"/>
                <a:gd name="T28" fmla="*/ 38 w 153"/>
                <a:gd name="T29" fmla="*/ 11 h 122"/>
                <a:gd name="T30" fmla="*/ 38 w 153"/>
                <a:gd name="T31" fmla="*/ 14 h 122"/>
                <a:gd name="T32" fmla="*/ 37 w 153"/>
                <a:gd name="T33" fmla="*/ 18 h 122"/>
                <a:gd name="T34" fmla="*/ 35 w 153"/>
                <a:gd name="T35" fmla="*/ 23 h 122"/>
                <a:gd name="T36" fmla="*/ 29 w 153"/>
                <a:gd name="T37" fmla="*/ 29 h 122"/>
                <a:gd name="T38" fmla="*/ 23 w 153"/>
                <a:gd name="T39" fmla="*/ 31 h 122"/>
                <a:gd name="T40" fmla="*/ 17 w 153"/>
                <a:gd name="T41" fmla="*/ 29 h 122"/>
                <a:gd name="T42" fmla="*/ 12 w 153"/>
                <a:gd name="T43" fmla="*/ 24 h 122"/>
                <a:gd name="T44" fmla="*/ 7 w 153"/>
                <a:gd name="T45" fmla="*/ 18 h 122"/>
                <a:gd name="T46" fmla="*/ 3 w 153"/>
                <a:gd name="T47" fmla="*/ 12 h 122"/>
                <a:gd name="T48" fmla="*/ 1 w 153"/>
                <a:gd name="T49" fmla="*/ 8 h 122"/>
                <a:gd name="T50" fmla="*/ 0 w 153"/>
                <a:gd name="T51" fmla="*/ 6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6" name="Freeform 7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10 w 112"/>
                <a:gd name="T1" fmla="*/ 0 h 156"/>
                <a:gd name="T2" fmla="*/ 16 w 112"/>
                <a:gd name="T3" fmla="*/ 0 h 156"/>
                <a:gd name="T4" fmla="*/ 18 w 112"/>
                <a:gd name="T5" fmla="*/ 2 h 156"/>
                <a:gd name="T6" fmla="*/ 20 w 112"/>
                <a:gd name="T7" fmla="*/ 6 h 156"/>
                <a:gd name="T8" fmla="*/ 23 w 112"/>
                <a:gd name="T9" fmla="*/ 12 h 156"/>
                <a:gd name="T10" fmla="*/ 26 w 112"/>
                <a:gd name="T11" fmla="*/ 20 h 156"/>
                <a:gd name="T12" fmla="*/ 27 w 112"/>
                <a:gd name="T13" fmla="*/ 26 h 156"/>
                <a:gd name="T14" fmla="*/ 26 w 112"/>
                <a:gd name="T15" fmla="*/ 33 h 156"/>
                <a:gd name="T16" fmla="*/ 22 w 112"/>
                <a:gd name="T17" fmla="*/ 38 h 156"/>
                <a:gd name="T18" fmla="*/ 14 w 112"/>
                <a:gd name="T19" fmla="*/ 39 h 156"/>
                <a:gd name="T20" fmla="*/ 5 w 112"/>
                <a:gd name="T21" fmla="*/ 38 h 156"/>
                <a:gd name="T22" fmla="*/ 1 w 112"/>
                <a:gd name="T23" fmla="*/ 33 h 156"/>
                <a:gd name="T24" fmla="*/ 0 w 112"/>
                <a:gd name="T25" fmla="*/ 26 h 156"/>
                <a:gd name="T26" fmla="*/ 1 w 112"/>
                <a:gd name="T27" fmla="*/ 20 h 156"/>
                <a:gd name="T28" fmla="*/ 3 w 112"/>
                <a:gd name="T29" fmla="*/ 12 h 156"/>
                <a:gd name="T30" fmla="*/ 7 w 112"/>
                <a:gd name="T31" fmla="*/ 6 h 156"/>
                <a:gd name="T32" fmla="*/ 9 w 112"/>
                <a:gd name="T33" fmla="*/ 2 h 156"/>
                <a:gd name="T34" fmla="*/ 1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7" name="Freeform 7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34 w 151"/>
                <a:gd name="T1" fmla="*/ 1 h 123"/>
                <a:gd name="T2" fmla="*/ 37 w 151"/>
                <a:gd name="T3" fmla="*/ 6 h 123"/>
                <a:gd name="T4" fmla="*/ 36 w 151"/>
                <a:gd name="T5" fmla="*/ 8 h 123"/>
                <a:gd name="T6" fmla="*/ 34 w 151"/>
                <a:gd name="T7" fmla="*/ 12 h 123"/>
                <a:gd name="T8" fmla="*/ 30 w 151"/>
                <a:gd name="T9" fmla="*/ 18 h 123"/>
                <a:gd name="T10" fmla="*/ 25 w 151"/>
                <a:gd name="T11" fmla="*/ 24 h 123"/>
                <a:gd name="T12" fmla="*/ 20 w 151"/>
                <a:gd name="T13" fmla="*/ 29 h 123"/>
                <a:gd name="T14" fmla="*/ 14 w 151"/>
                <a:gd name="T15" fmla="*/ 31 h 123"/>
                <a:gd name="T16" fmla="*/ 8 w 151"/>
                <a:gd name="T17" fmla="*/ 30 h 123"/>
                <a:gd name="T18" fmla="*/ 2 w 151"/>
                <a:gd name="T19" fmla="*/ 23 h 123"/>
                <a:gd name="T20" fmla="*/ 0 w 151"/>
                <a:gd name="T21" fmla="*/ 18 h 123"/>
                <a:gd name="T22" fmla="*/ 0 w 151"/>
                <a:gd name="T23" fmla="*/ 15 h 123"/>
                <a:gd name="T24" fmla="*/ 0 w 151"/>
                <a:gd name="T25" fmla="*/ 11 h 123"/>
                <a:gd name="T26" fmla="*/ 1 w 151"/>
                <a:gd name="T27" fmla="*/ 8 h 123"/>
                <a:gd name="T28" fmla="*/ 3 w 151"/>
                <a:gd name="T29" fmla="*/ 6 h 123"/>
                <a:gd name="T30" fmla="*/ 6 w 151"/>
                <a:gd name="T31" fmla="*/ 4 h 123"/>
                <a:gd name="T32" fmla="*/ 9 w 151"/>
                <a:gd name="T33" fmla="*/ 3 h 123"/>
                <a:gd name="T34" fmla="*/ 13 w 151"/>
                <a:gd name="T35" fmla="*/ 2 h 123"/>
                <a:gd name="T36" fmla="*/ 16 w 151"/>
                <a:gd name="T37" fmla="*/ 1 h 123"/>
                <a:gd name="T38" fmla="*/ 20 w 151"/>
                <a:gd name="T39" fmla="*/ 1 h 123"/>
                <a:gd name="T40" fmla="*/ 24 w 151"/>
                <a:gd name="T41" fmla="*/ 1 h 123"/>
                <a:gd name="T42" fmla="*/ 27 w 151"/>
                <a:gd name="T43" fmla="*/ 0 h 123"/>
                <a:gd name="T44" fmla="*/ 30 w 151"/>
                <a:gd name="T45" fmla="*/ 0 h 123"/>
                <a:gd name="T46" fmla="*/ 32 w 151"/>
                <a:gd name="T47" fmla="*/ 1 h 123"/>
                <a:gd name="T48" fmla="*/ 34 w 151"/>
                <a:gd name="T49" fmla="*/ 1 h 123"/>
                <a:gd name="T50" fmla="*/ 34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8" name="Freeform 7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38 w 152"/>
                <a:gd name="T1" fmla="*/ 25 h 123"/>
                <a:gd name="T2" fmla="*/ 35 w 152"/>
                <a:gd name="T3" fmla="*/ 31 h 123"/>
                <a:gd name="T4" fmla="*/ 35 w 152"/>
                <a:gd name="T5" fmla="*/ 31 h 123"/>
                <a:gd name="T6" fmla="*/ 33 w 152"/>
                <a:gd name="T7" fmla="*/ 31 h 123"/>
                <a:gd name="T8" fmla="*/ 30 w 152"/>
                <a:gd name="T9" fmla="*/ 31 h 123"/>
                <a:gd name="T10" fmla="*/ 27 w 152"/>
                <a:gd name="T11" fmla="*/ 31 h 123"/>
                <a:gd name="T12" fmla="*/ 24 w 152"/>
                <a:gd name="T13" fmla="*/ 31 h 123"/>
                <a:gd name="T14" fmla="*/ 21 w 152"/>
                <a:gd name="T15" fmla="*/ 31 h 123"/>
                <a:gd name="T16" fmla="*/ 17 w 152"/>
                <a:gd name="T17" fmla="*/ 30 h 123"/>
                <a:gd name="T18" fmla="*/ 13 w 152"/>
                <a:gd name="T19" fmla="*/ 29 h 123"/>
                <a:gd name="T20" fmla="*/ 10 w 152"/>
                <a:gd name="T21" fmla="*/ 28 h 123"/>
                <a:gd name="T22" fmla="*/ 6 w 152"/>
                <a:gd name="T23" fmla="*/ 27 h 123"/>
                <a:gd name="T24" fmla="*/ 4 w 152"/>
                <a:gd name="T25" fmla="*/ 25 h 123"/>
                <a:gd name="T26" fmla="*/ 2 w 152"/>
                <a:gd name="T27" fmla="*/ 23 h 123"/>
                <a:gd name="T28" fmla="*/ 1 w 152"/>
                <a:gd name="T29" fmla="*/ 20 h 123"/>
                <a:gd name="T30" fmla="*/ 0 w 152"/>
                <a:gd name="T31" fmla="*/ 17 h 123"/>
                <a:gd name="T32" fmla="*/ 1 w 152"/>
                <a:gd name="T33" fmla="*/ 13 h 123"/>
                <a:gd name="T34" fmla="*/ 3 w 152"/>
                <a:gd name="T35" fmla="*/ 9 h 123"/>
                <a:gd name="T36" fmla="*/ 9 w 152"/>
                <a:gd name="T37" fmla="*/ 2 h 123"/>
                <a:gd name="T38" fmla="*/ 14 w 152"/>
                <a:gd name="T39" fmla="*/ 0 h 123"/>
                <a:gd name="T40" fmla="*/ 21 w 152"/>
                <a:gd name="T41" fmla="*/ 2 h 123"/>
                <a:gd name="T42" fmla="*/ 26 w 152"/>
                <a:gd name="T43" fmla="*/ 7 h 123"/>
                <a:gd name="T44" fmla="*/ 31 w 152"/>
                <a:gd name="T45" fmla="*/ 13 h 123"/>
                <a:gd name="T46" fmla="*/ 35 w 152"/>
                <a:gd name="T47" fmla="*/ 19 h 123"/>
                <a:gd name="T48" fmla="*/ 37 w 152"/>
                <a:gd name="T49" fmla="*/ 23 h 123"/>
                <a:gd name="T50" fmla="*/ 38 w 152"/>
                <a:gd name="T51" fmla="*/ 2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9" name="Freeform 7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7 h 148"/>
                <a:gd name="T2" fmla="*/ 0 w 136"/>
                <a:gd name="T3" fmla="*/ 12 h 148"/>
                <a:gd name="T4" fmla="*/ 2 w 136"/>
                <a:gd name="T5" fmla="*/ 9 h 148"/>
                <a:gd name="T6" fmla="*/ 4 w 136"/>
                <a:gd name="T7" fmla="*/ 7 h 148"/>
                <a:gd name="T8" fmla="*/ 6 w 136"/>
                <a:gd name="T9" fmla="*/ 6 h 148"/>
                <a:gd name="T10" fmla="*/ 9 w 136"/>
                <a:gd name="T11" fmla="*/ 6 h 148"/>
                <a:gd name="T12" fmla="*/ 11 w 136"/>
                <a:gd name="T13" fmla="*/ 4 h 148"/>
                <a:gd name="T14" fmla="*/ 14 w 136"/>
                <a:gd name="T15" fmla="*/ 1 h 148"/>
                <a:gd name="T16" fmla="*/ 20 w 136"/>
                <a:gd name="T17" fmla="*/ 1 h 148"/>
                <a:gd name="T18" fmla="*/ 23 w 136"/>
                <a:gd name="T19" fmla="*/ 4 h 148"/>
                <a:gd name="T20" fmla="*/ 25 w 136"/>
                <a:gd name="T21" fmla="*/ 6 h 148"/>
                <a:gd name="T22" fmla="*/ 28 w 136"/>
                <a:gd name="T23" fmla="*/ 6 h 148"/>
                <a:gd name="T24" fmla="*/ 30 w 136"/>
                <a:gd name="T25" fmla="*/ 6 h 148"/>
                <a:gd name="T26" fmla="*/ 33 w 136"/>
                <a:gd name="T27" fmla="*/ 8 h 148"/>
                <a:gd name="T28" fmla="*/ 34 w 136"/>
                <a:gd name="T29" fmla="*/ 11 h 148"/>
                <a:gd name="T30" fmla="*/ 33 w 136"/>
                <a:gd name="T31" fmla="*/ 17 h 148"/>
                <a:gd name="T32" fmla="*/ 33 w 136"/>
                <a:gd name="T33" fmla="*/ 20 h 148"/>
                <a:gd name="T34" fmla="*/ 34 w 136"/>
                <a:gd name="T35" fmla="*/ 25 h 148"/>
                <a:gd name="T36" fmla="*/ 33 w 136"/>
                <a:gd name="T37" fmla="*/ 29 h 148"/>
                <a:gd name="T38" fmla="*/ 30 w 136"/>
                <a:gd name="T39" fmla="*/ 30 h 148"/>
                <a:gd name="T40" fmla="*/ 28 w 136"/>
                <a:gd name="T41" fmla="*/ 31 h 148"/>
                <a:gd name="T42" fmla="*/ 25 w 136"/>
                <a:gd name="T43" fmla="*/ 30 h 148"/>
                <a:gd name="T44" fmla="*/ 23 w 136"/>
                <a:gd name="T45" fmla="*/ 33 h 148"/>
                <a:gd name="T46" fmla="*/ 20 w 136"/>
                <a:gd name="T47" fmla="*/ 37 h 148"/>
                <a:gd name="T48" fmla="*/ 15 w 136"/>
                <a:gd name="T49" fmla="*/ 37 h 148"/>
                <a:gd name="T50" fmla="*/ 11 w 136"/>
                <a:gd name="T51" fmla="*/ 33 h 148"/>
                <a:gd name="T52" fmla="*/ 9 w 136"/>
                <a:gd name="T53" fmla="*/ 31 h 148"/>
                <a:gd name="T54" fmla="*/ 6 w 136"/>
                <a:gd name="T55" fmla="*/ 31 h 148"/>
                <a:gd name="T56" fmla="*/ 4 w 136"/>
                <a:gd name="T57" fmla="*/ 30 h 148"/>
                <a:gd name="T58" fmla="*/ 2 w 136"/>
                <a:gd name="T59" fmla="*/ 29 h 148"/>
                <a:gd name="T60" fmla="*/ 1 w 136"/>
                <a:gd name="T61" fmla="*/ 25 h 148"/>
                <a:gd name="T62" fmla="*/ 2 w 136"/>
                <a:gd name="T63" fmla="*/ 2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0" name="Freeform 7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5 w 39"/>
                <a:gd name="T1" fmla="*/ 11 h 40"/>
                <a:gd name="T2" fmla="*/ 7 w 39"/>
                <a:gd name="T3" fmla="*/ 10 h 40"/>
                <a:gd name="T4" fmla="*/ 9 w 39"/>
                <a:gd name="T5" fmla="*/ 9 h 40"/>
                <a:gd name="T6" fmla="*/ 10 w 39"/>
                <a:gd name="T7" fmla="*/ 7 h 40"/>
                <a:gd name="T8" fmla="*/ 10 w 39"/>
                <a:gd name="T9" fmla="*/ 6 h 40"/>
                <a:gd name="T10" fmla="*/ 10 w 39"/>
                <a:gd name="T11" fmla="*/ 3 h 40"/>
                <a:gd name="T12" fmla="*/ 9 w 39"/>
                <a:gd name="T13" fmla="*/ 2 h 40"/>
                <a:gd name="T14" fmla="*/ 7 w 39"/>
                <a:gd name="T15" fmla="*/ 1 h 40"/>
                <a:gd name="T16" fmla="*/ 5 w 39"/>
                <a:gd name="T17" fmla="*/ 0 h 40"/>
                <a:gd name="T18" fmla="*/ 3 w 39"/>
                <a:gd name="T19" fmla="*/ 1 h 40"/>
                <a:gd name="T20" fmla="*/ 2 w 39"/>
                <a:gd name="T21" fmla="*/ 2 h 40"/>
                <a:gd name="T22" fmla="*/ 1 w 39"/>
                <a:gd name="T23" fmla="*/ 3 h 40"/>
                <a:gd name="T24" fmla="*/ 0 w 39"/>
                <a:gd name="T25" fmla="*/ 6 h 40"/>
                <a:gd name="T26" fmla="*/ 1 w 39"/>
                <a:gd name="T27" fmla="*/ 7 h 40"/>
                <a:gd name="T28" fmla="*/ 2 w 39"/>
                <a:gd name="T29" fmla="*/ 9 h 40"/>
                <a:gd name="T30" fmla="*/ 3 w 39"/>
                <a:gd name="T31" fmla="*/ 10 h 40"/>
                <a:gd name="T32" fmla="*/ 5 w 39"/>
                <a:gd name="T33" fmla="*/ 1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1" name="Freeform 8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7 h 147"/>
                <a:gd name="T2" fmla="*/ 0 w 136"/>
                <a:gd name="T3" fmla="*/ 12 h 147"/>
                <a:gd name="T4" fmla="*/ 2 w 136"/>
                <a:gd name="T5" fmla="*/ 9 h 147"/>
                <a:gd name="T6" fmla="*/ 4 w 136"/>
                <a:gd name="T7" fmla="*/ 7 h 147"/>
                <a:gd name="T8" fmla="*/ 6 w 136"/>
                <a:gd name="T9" fmla="*/ 6 h 147"/>
                <a:gd name="T10" fmla="*/ 9 w 136"/>
                <a:gd name="T11" fmla="*/ 7 h 147"/>
                <a:gd name="T12" fmla="*/ 11 w 136"/>
                <a:gd name="T13" fmla="*/ 4 h 147"/>
                <a:gd name="T14" fmla="*/ 14 w 136"/>
                <a:gd name="T15" fmla="*/ 1 h 147"/>
                <a:gd name="T16" fmla="*/ 20 w 136"/>
                <a:gd name="T17" fmla="*/ 1 h 147"/>
                <a:gd name="T18" fmla="*/ 23 w 136"/>
                <a:gd name="T19" fmla="*/ 4 h 147"/>
                <a:gd name="T20" fmla="*/ 25 w 136"/>
                <a:gd name="T21" fmla="*/ 6 h 147"/>
                <a:gd name="T22" fmla="*/ 28 w 136"/>
                <a:gd name="T23" fmla="*/ 6 h 147"/>
                <a:gd name="T24" fmla="*/ 30 w 136"/>
                <a:gd name="T25" fmla="*/ 7 h 147"/>
                <a:gd name="T26" fmla="*/ 33 w 136"/>
                <a:gd name="T27" fmla="*/ 8 h 147"/>
                <a:gd name="T28" fmla="*/ 34 w 136"/>
                <a:gd name="T29" fmla="*/ 12 h 147"/>
                <a:gd name="T30" fmla="*/ 33 w 136"/>
                <a:gd name="T31" fmla="*/ 17 h 147"/>
                <a:gd name="T32" fmla="*/ 33 w 136"/>
                <a:gd name="T33" fmla="*/ 20 h 147"/>
                <a:gd name="T34" fmla="*/ 34 w 136"/>
                <a:gd name="T35" fmla="*/ 25 h 147"/>
                <a:gd name="T36" fmla="*/ 33 w 136"/>
                <a:gd name="T37" fmla="*/ 29 h 147"/>
                <a:gd name="T38" fmla="*/ 30 w 136"/>
                <a:gd name="T39" fmla="*/ 31 h 147"/>
                <a:gd name="T40" fmla="*/ 28 w 136"/>
                <a:gd name="T41" fmla="*/ 31 h 147"/>
                <a:gd name="T42" fmla="*/ 25 w 136"/>
                <a:gd name="T43" fmla="*/ 31 h 147"/>
                <a:gd name="T44" fmla="*/ 23 w 136"/>
                <a:gd name="T45" fmla="*/ 33 h 147"/>
                <a:gd name="T46" fmla="*/ 20 w 136"/>
                <a:gd name="T47" fmla="*/ 37 h 147"/>
                <a:gd name="T48" fmla="*/ 15 w 136"/>
                <a:gd name="T49" fmla="*/ 37 h 147"/>
                <a:gd name="T50" fmla="*/ 11 w 136"/>
                <a:gd name="T51" fmla="*/ 33 h 147"/>
                <a:gd name="T52" fmla="*/ 9 w 136"/>
                <a:gd name="T53" fmla="*/ 31 h 147"/>
                <a:gd name="T54" fmla="*/ 6 w 136"/>
                <a:gd name="T55" fmla="*/ 31 h 147"/>
                <a:gd name="T56" fmla="*/ 4 w 136"/>
                <a:gd name="T57" fmla="*/ 31 h 147"/>
                <a:gd name="T58" fmla="*/ 2 w 136"/>
                <a:gd name="T59" fmla="*/ 29 h 147"/>
                <a:gd name="T60" fmla="*/ 1 w 136"/>
                <a:gd name="T61" fmla="*/ 26 h 147"/>
                <a:gd name="T62" fmla="*/ 2 w 136"/>
                <a:gd name="T63" fmla="*/ 2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2" name="Freeform 8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5 w 39"/>
                <a:gd name="T1" fmla="*/ 10 h 39"/>
                <a:gd name="T2" fmla="*/ 7 w 39"/>
                <a:gd name="T3" fmla="*/ 10 h 39"/>
                <a:gd name="T4" fmla="*/ 9 w 39"/>
                <a:gd name="T5" fmla="*/ 9 h 39"/>
                <a:gd name="T6" fmla="*/ 10 w 39"/>
                <a:gd name="T7" fmla="*/ 7 h 39"/>
                <a:gd name="T8" fmla="*/ 10 w 39"/>
                <a:gd name="T9" fmla="*/ 5 h 39"/>
                <a:gd name="T10" fmla="*/ 10 w 39"/>
                <a:gd name="T11" fmla="*/ 3 h 39"/>
                <a:gd name="T12" fmla="*/ 9 w 39"/>
                <a:gd name="T13" fmla="*/ 2 h 39"/>
                <a:gd name="T14" fmla="*/ 7 w 39"/>
                <a:gd name="T15" fmla="*/ 1 h 39"/>
                <a:gd name="T16" fmla="*/ 5 w 39"/>
                <a:gd name="T17" fmla="*/ 0 h 39"/>
                <a:gd name="T18" fmla="*/ 4 w 39"/>
                <a:gd name="T19" fmla="*/ 1 h 39"/>
                <a:gd name="T20" fmla="*/ 2 w 39"/>
                <a:gd name="T21" fmla="*/ 2 h 39"/>
                <a:gd name="T22" fmla="*/ 1 w 39"/>
                <a:gd name="T23" fmla="*/ 3 h 39"/>
                <a:gd name="T24" fmla="*/ 0 w 39"/>
                <a:gd name="T25" fmla="*/ 5 h 39"/>
                <a:gd name="T26" fmla="*/ 1 w 39"/>
                <a:gd name="T27" fmla="*/ 7 h 39"/>
                <a:gd name="T28" fmla="*/ 2 w 39"/>
                <a:gd name="T29" fmla="*/ 9 h 39"/>
                <a:gd name="T30" fmla="*/ 4 w 39"/>
                <a:gd name="T31" fmla="*/ 10 h 39"/>
                <a:gd name="T32" fmla="*/ 5 w 39"/>
                <a:gd name="T33" fmla="*/ 1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3" name="Freeform 8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4" name="Freeform 8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5" name="Freeform 8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6" name="Freeform 8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1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4 h 30"/>
                <a:gd name="T20" fmla="*/ 1 w 29"/>
                <a:gd name="T21" fmla="*/ 3 h 30"/>
                <a:gd name="T22" fmla="*/ 1 w 29"/>
                <a:gd name="T23" fmla="*/ 2 h 30"/>
                <a:gd name="T24" fmla="*/ 1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4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7" name="Freeform 8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8" name="Freeform 8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6 h 29"/>
                <a:gd name="T52" fmla="*/ 7 w 30"/>
                <a:gd name="T53" fmla="*/ 7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09" name="Freeform 8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0" name="Freeform 8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1" name="Freeform 9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8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8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2" name="Freeform 9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3" name="Freeform 9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4" name="Freeform 9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6 h 30"/>
                <a:gd name="T52" fmla="*/ 7 w 30"/>
                <a:gd name="T53" fmla="*/ 7 h 30"/>
                <a:gd name="T54" fmla="*/ 5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5" name="Freeform 9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6" name="Freeform 9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7" name="Freeform 9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6 w 58"/>
                <a:gd name="T1" fmla="*/ 7 h 60"/>
                <a:gd name="T2" fmla="*/ 16 w 58"/>
                <a:gd name="T3" fmla="*/ 6 h 60"/>
                <a:gd name="T4" fmla="*/ 15 w 58"/>
                <a:gd name="T5" fmla="*/ 4 h 60"/>
                <a:gd name="T6" fmla="*/ 14 w 58"/>
                <a:gd name="T7" fmla="*/ 3 h 60"/>
                <a:gd name="T8" fmla="*/ 13 w 58"/>
                <a:gd name="T9" fmla="*/ 2 h 60"/>
                <a:gd name="T10" fmla="*/ 12 w 58"/>
                <a:gd name="T11" fmla="*/ 1 h 60"/>
                <a:gd name="T12" fmla="*/ 11 w 58"/>
                <a:gd name="T13" fmla="*/ 0 h 60"/>
                <a:gd name="T14" fmla="*/ 9 w 58"/>
                <a:gd name="T15" fmla="*/ 0 h 60"/>
                <a:gd name="T16" fmla="*/ 7 w 58"/>
                <a:gd name="T17" fmla="*/ 0 h 60"/>
                <a:gd name="T18" fmla="*/ 5 w 58"/>
                <a:gd name="T19" fmla="*/ 0 h 60"/>
                <a:gd name="T20" fmla="*/ 2 w 58"/>
                <a:gd name="T21" fmla="*/ 2 h 60"/>
                <a:gd name="T22" fmla="*/ 1 w 58"/>
                <a:gd name="T23" fmla="*/ 4 h 60"/>
                <a:gd name="T24" fmla="*/ 0 w 58"/>
                <a:gd name="T25" fmla="*/ 7 h 60"/>
                <a:gd name="T26" fmla="*/ 0 w 58"/>
                <a:gd name="T27" fmla="*/ 8 h 60"/>
                <a:gd name="T28" fmla="*/ 1 w 58"/>
                <a:gd name="T29" fmla="*/ 10 h 60"/>
                <a:gd name="T30" fmla="*/ 1 w 58"/>
                <a:gd name="T31" fmla="*/ 11 h 60"/>
                <a:gd name="T32" fmla="*/ 2 w 58"/>
                <a:gd name="T33" fmla="*/ 12 h 60"/>
                <a:gd name="T34" fmla="*/ 3 w 58"/>
                <a:gd name="T35" fmla="*/ 13 h 60"/>
                <a:gd name="T36" fmla="*/ 5 w 58"/>
                <a:gd name="T37" fmla="*/ 14 h 60"/>
                <a:gd name="T38" fmla="*/ 6 w 58"/>
                <a:gd name="T39" fmla="*/ 14 h 60"/>
                <a:gd name="T40" fmla="*/ 7 w 58"/>
                <a:gd name="T41" fmla="*/ 14 h 60"/>
                <a:gd name="T42" fmla="*/ 9 w 58"/>
                <a:gd name="T43" fmla="*/ 14 h 60"/>
                <a:gd name="T44" fmla="*/ 11 w 58"/>
                <a:gd name="T45" fmla="*/ 14 h 60"/>
                <a:gd name="T46" fmla="*/ 12 w 58"/>
                <a:gd name="T47" fmla="*/ 13 h 60"/>
                <a:gd name="T48" fmla="*/ 13 w 58"/>
                <a:gd name="T49" fmla="*/ 12 h 60"/>
                <a:gd name="T50" fmla="*/ 14 w 58"/>
                <a:gd name="T51" fmla="*/ 11 h 60"/>
                <a:gd name="T52" fmla="*/ 15 w 58"/>
                <a:gd name="T53" fmla="*/ 10 h 60"/>
                <a:gd name="T54" fmla="*/ 16 w 58"/>
                <a:gd name="T55" fmla="*/ 8 h 60"/>
                <a:gd name="T56" fmla="*/ 16 w 58"/>
                <a:gd name="T57" fmla="*/ 7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8" name="Freeform 9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4 w 28"/>
                <a:gd name="T1" fmla="*/ 8 h 30"/>
                <a:gd name="T2" fmla="*/ 3 w 28"/>
                <a:gd name="T3" fmla="*/ 8 h 30"/>
                <a:gd name="T4" fmla="*/ 3 w 28"/>
                <a:gd name="T5" fmla="*/ 8 h 30"/>
                <a:gd name="T6" fmla="*/ 2 w 28"/>
                <a:gd name="T7" fmla="*/ 7 h 30"/>
                <a:gd name="T8" fmla="*/ 1 w 28"/>
                <a:gd name="T9" fmla="*/ 7 h 30"/>
                <a:gd name="T10" fmla="*/ 1 w 28"/>
                <a:gd name="T11" fmla="*/ 6 h 30"/>
                <a:gd name="T12" fmla="*/ 1 w 28"/>
                <a:gd name="T13" fmla="*/ 6 h 30"/>
                <a:gd name="T14" fmla="*/ 0 w 28"/>
                <a:gd name="T15" fmla="*/ 5 h 30"/>
                <a:gd name="T16" fmla="*/ 0 w 28"/>
                <a:gd name="T17" fmla="*/ 4 h 30"/>
                <a:gd name="T18" fmla="*/ 0 w 28"/>
                <a:gd name="T19" fmla="*/ 4 h 30"/>
                <a:gd name="T20" fmla="*/ 1 w 28"/>
                <a:gd name="T21" fmla="*/ 3 h 30"/>
                <a:gd name="T22" fmla="*/ 1 w 28"/>
                <a:gd name="T23" fmla="*/ 2 h 30"/>
                <a:gd name="T24" fmla="*/ 1 w 28"/>
                <a:gd name="T25" fmla="*/ 2 h 30"/>
                <a:gd name="T26" fmla="*/ 2 w 28"/>
                <a:gd name="T27" fmla="*/ 1 h 30"/>
                <a:gd name="T28" fmla="*/ 3 w 28"/>
                <a:gd name="T29" fmla="*/ 1 h 30"/>
                <a:gd name="T30" fmla="*/ 3 w 28"/>
                <a:gd name="T31" fmla="*/ 0 h 30"/>
                <a:gd name="T32" fmla="*/ 4 w 28"/>
                <a:gd name="T33" fmla="*/ 0 h 30"/>
                <a:gd name="T34" fmla="*/ 5 w 28"/>
                <a:gd name="T35" fmla="*/ 0 h 30"/>
                <a:gd name="T36" fmla="*/ 5 w 28"/>
                <a:gd name="T37" fmla="*/ 1 h 30"/>
                <a:gd name="T38" fmla="*/ 6 w 28"/>
                <a:gd name="T39" fmla="*/ 1 h 30"/>
                <a:gd name="T40" fmla="*/ 7 w 28"/>
                <a:gd name="T41" fmla="*/ 2 h 30"/>
                <a:gd name="T42" fmla="*/ 7 w 28"/>
                <a:gd name="T43" fmla="*/ 2 h 30"/>
                <a:gd name="T44" fmla="*/ 7 w 28"/>
                <a:gd name="T45" fmla="*/ 3 h 30"/>
                <a:gd name="T46" fmla="*/ 7 w 28"/>
                <a:gd name="T47" fmla="*/ 4 h 30"/>
                <a:gd name="T48" fmla="*/ 7 w 28"/>
                <a:gd name="T49" fmla="*/ 4 h 30"/>
                <a:gd name="T50" fmla="*/ 7 w 28"/>
                <a:gd name="T51" fmla="*/ 6 h 30"/>
                <a:gd name="T52" fmla="*/ 7 w 28"/>
                <a:gd name="T53" fmla="*/ 7 h 30"/>
                <a:gd name="T54" fmla="*/ 5 w 28"/>
                <a:gd name="T55" fmla="*/ 8 h 30"/>
                <a:gd name="T56" fmla="*/ 4 w 28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19" name="Freeform 9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14 w 60"/>
                <a:gd name="T1" fmla="*/ 8 h 60"/>
                <a:gd name="T2" fmla="*/ 14 w 60"/>
                <a:gd name="T3" fmla="*/ 6 h 60"/>
                <a:gd name="T4" fmla="*/ 14 w 60"/>
                <a:gd name="T5" fmla="*/ 5 h 60"/>
                <a:gd name="T6" fmla="*/ 13 w 60"/>
                <a:gd name="T7" fmla="*/ 4 h 60"/>
                <a:gd name="T8" fmla="*/ 12 w 60"/>
                <a:gd name="T9" fmla="*/ 2 h 60"/>
                <a:gd name="T10" fmla="*/ 11 w 60"/>
                <a:gd name="T11" fmla="*/ 2 h 60"/>
                <a:gd name="T12" fmla="*/ 10 w 60"/>
                <a:gd name="T13" fmla="*/ 1 h 60"/>
                <a:gd name="T14" fmla="*/ 8 w 60"/>
                <a:gd name="T15" fmla="*/ 1 h 60"/>
                <a:gd name="T16" fmla="*/ 7 w 60"/>
                <a:gd name="T17" fmla="*/ 0 h 60"/>
                <a:gd name="T18" fmla="*/ 4 w 60"/>
                <a:gd name="T19" fmla="*/ 1 h 60"/>
                <a:gd name="T20" fmla="*/ 2 w 60"/>
                <a:gd name="T21" fmla="*/ 2 h 60"/>
                <a:gd name="T22" fmla="*/ 0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0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3 w 60"/>
                <a:gd name="T35" fmla="*/ 14 h 60"/>
                <a:gd name="T36" fmla="*/ 4 w 60"/>
                <a:gd name="T37" fmla="*/ 15 h 60"/>
                <a:gd name="T38" fmla="*/ 6 w 60"/>
                <a:gd name="T39" fmla="*/ 15 h 60"/>
                <a:gd name="T40" fmla="*/ 7 w 60"/>
                <a:gd name="T41" fmla="*/ 15 h 60"/>
                <a:gd name="T42" fmla="*/ 8 w 60"/>
                <a:gd name="T43" fmla="*/ 15 h 60"/>
                <a:gd name="T44" fmla="*/ 10 w 60"/>
                <a:gd name="T45" fmla="*/ 15 h 60"/>
                <a:gd name="T46" fmla="*/ 11 w 60"/>
                <a:gd name="T47" fmla="*/ 14 h 60"/>
                <a:gd name="T48" fmla="*/ 12 w 60"/>
                <a:gd name="T49" fmla="*/ 13 h 60"/>
                <a:gd name="T50" fmla="*/ 13 w 60"/>
                <a:gd name="T51" fmla="*/ 12 h 60"/>
                <a:gd name="T52" fmla="*/ 14 w 60"/>
                <a:gd name="T53" fmla="*/ 11 h 60"/>
                <a:gd name="T54" fmla="*/ 14 w 60"/>
                <a:gd name="T55" fmla="*/ 9 h 60"/>
                <a:gd name="T56" fmla="*/ 14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0" name="Freeform 9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1" name="Freeform 10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1 w 60"/>
                <a:gd name="T31" fmla="*/ 12 h 59"/>
                <a:gd name="T32" fmla="*/ 2 w 60"/>
                <a:gd name="T33" fmla="*/ 13 h 59"/>
                <a:gd name="T34" fmla="*/ 3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2" name="Freeform 10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5 h 30"/>
                <a:gd name="T52" fmla="*/ 7 w 30"/>
                <a:gd name="T53" fmla="*/ 7 h 30"/>
                <a:gd name="T54" fmla="*/ 5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3" name="Freeform 10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5 w 60"/>
                <a:gd name="T1" fmla="*/ 7 h 57"/>
                <a:gd name="T2" fmla="*/ 15 w 60"/>
                <a:gd name="T3" fmla="*/ 6 h 57"/>
                <a:gd name="T4" fmla="*/ 15 w 60"/>
                <a:gd name="T5" fmla="*/ 5 h 57"/>
                <a:gd name="T6" fmla="*/ 14 w 60"/>
                <a:gd name="T7" fmla="*/ 3 h 57"/>
                <a:gd name="T8" fmla="*/ 13 w 60"/>
                <a:gd name="T9" fmla="*/ 2 h 57"/>
                <a:gd name="T10" fmla="*/ 12 w 60"/>
                <a:gd name="T11" fmla="*/ 1 h 57"/>
                <a:gd name="T12" fmla="*/ 11 w 60"/>
                <a:gd name="T13" fmla="*/ 1 h 57"/>
                <a:gd name="T14" fmla="*/ 9 w 60"/>
                <a:gd name="T15" fmla="*/ 0 h 57"/>
                <a:gd name="T16" fmla="*/ 8 w 60"/>
                <a:gd name="T17" fmla="*/ 0 h 57"/>
                <a:gd name="T18" fmla="*/ 5 w 60"/>
                <a:gd name="T19" fmla="*/ 1 h 57"/>
                <a:gd name="T20" fmla="*/ 3 w 60"/>
                <a:gd name="T21" fmla="*/ 2 h 57"/>
                <a:gd name="T22" fmla="*/ 1 w 60"/>
                <a:gd name="T23" fmla="*/ 5 h 57"/>
                <a:gd name="T24" fmla="*/ 0 w 60"/>
                <a:gd name="T25" fmla="*/ 7 h 57"/>
                <a:gd name="T26" fmla="*/ 1 w 60"/>
                <a:gd name="T27" fmla="*/ 9 h 57"/>
                <a:gd name="T28" fmla="*/ 1 w 60"/>
                <a:gd name="T29" fmla="*/ 10 h 57"/>
                <a:gd name="T30" fmla="*/ 1 w 60"/>
                <a:gd name="T31" fmla="*/ 12 h 57"/>
                <a:gd name="T32" fmla="*/ 2 w 60"/>
                <a:gd name="T33" fmla="*/ 13 h 57"/>
                <a:gd name="T34" fmla="*/ 3 w 60"/>
                <a:gd name="T35" fmla="*/ 14 h 57"/>
                <a:gd name="T36" fmla="*/ 5 w 60"/>
                <a:gd name="T37" fmla="*/ 14 h 57"/>
                <a:gd name="T38" fmla="*/ 6 w 60"/>
                <a:gd name="T39" fmla="*/ 15 h 57"/>
                <a:gd name="T40" fmla="*/ 8 w 60"/>
                <a:gd name="T41" fmla="*/ 15 h 57"/>
                <a:gd name="T42" fmla="*/ 9 w 60"/>
                <a:gd name="T43" fmla="*/ 15 h 57"/>
                <a:gd name="T44" fmla="*/ 11 w 60"/>
                <a:gd name="T45" fmla="*/ 14 h 57"/>
                <a:gd name="T46" fmla="*/ 12 w 60"/>
                <a:gd name="T47" fmla="*/ 14 h 57"/>
                <a:gd name="T48" fmla="*/ 13 w 60"/>
                <a:gd name="T49" fmla="*/ 13 h 57"/>
                <a:gd name="T50" fmla="*/ 14 w 60"/>
                <a:gd name="T51" fmla="*/ 12 h 57"/>
                <a:gd name="T52" fmla="*/ 15 w 60"/>
                <a:gd name="T53" fmla="*/ 10 h 57"/>
                <a:gd name="T54" fmla="*/ 15 w 60"/>
                <a:gd name="T55" fmla="*/ 9 h 57"/>
                <a:gd name="T56" fmla="*/ 15 w 60"/>
                <a:gd name="T57" fmla="*/ 7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4" name="Freeform 10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4 w 30"/>
                <a:gd name="T1" fmla="*/ 7 h 27"/>
                <a:gd name="T2" fmla="*/ 3 w 30"/>
                <a:gd name="T3" fmla="*/ 7 h 27"/>
                <a:gd name="T4" fmla="*/ 3 w 30"/>
                <a:gd name="T5" fmla="*/ 7 h 27"/>
                <a:gd name="T6" fmla="*/ 2 w 30"/>
                <a:gd name="T7" fmla="*/ 7 h 27"/>
                <a:gd name="T8" fmla="*/ 1 w 30"/>
                <a:gd name="T9" fmla="*/ 6 h 27"/>
                <a:gd name="T10" fmla="*/ 1 w 30"/>
                <a:gd name="T11" fmla="*/ 6 h 27"/>
                <a:gd name="T12" fmla="*/ 1 w 30"/>
                <a:gd name="T13" fmla="*/ 5 h 27"/>
                <a:gd name="T14" fmla="*/ 0 w 30"/>
                <a:gd name="T15" fmla="*/ 4 h 27"/>
                <a:gd name="T16" fmla="*/ 0 w 30"/>
                <a:gd name="T17" fmla="*/ 3 h 27"/>
                <a:gd name="T18" fmla="*/ 0 w 30"/>
                <a:gd name="T19" fmla="*/ 3 h 27"/>
                <a:gd name="T20" fmla="*/ 1 w 30"/>
                <a:gd name="T21" fmla="*/ 2 h 27"/>
                <a:gd name="T22" fmla="*/ 1 w 30"/>
                <a:gd name="T23" fmla="*/ 1 h 27"/>
                <a:gd name="T24" fmla="*/ 1 w 30"/>
                <a:gd name="T25" fmla="*/ 1 h 27"/>
                <a:gd name="T26" fmla="*/ 2 w 30"/>
                <a:gd name="T27" fmla="*/ 1 h 27"/>
                <a:gd name="T28" fmla="*/ 3 w 30"/>
                <a:gd name="T29" fmla="*/ 0 h 27"/>
                <a:gd name="T30" fmla="*/ 3 w 30"/>
                <a:gd name="T31" fmla="*/ 0 h 27"/>
                <a:gd name="T32" fmla="*/ 4 w 30"/>
                <a:gd name="T33" fmla="*/ 0 h 27"/>
                <a:gd name="T34" fmla="*/ 5 w 30"/>
                <a:gd name="T35" fmla="*/ 0 h 27"/>
                <a:gd name="T36" fmla="*/ 5 w 30"/>
                <a:gd name="T37" fmla="*/ 0 h 27"/>
                <a:gd name="T38" fmla="*/ 6 w 30"/>
                <a:gd name="T39" fmla="*/ 1 h 27"/>
                <a:gd name="T40" fmla="*/ 7 w 30"/>
                <a:gd name="T41" fmla="*/ 1 h 27"/>
                <a:gd name="T42" fmla="*/ 7 w 30"/>
                <a:gd name="T43" fmla="*/ 1 h 27"/>
                <a:gd name="T44" fmla="*/ 8 w 30"/>
                <a:gd name="T45" fmla="*/ 2 h 27"/>
                <a:gd name="T46" fmla="*/ 8 w 30"/>
                <a:gd name="T47" fmla="*/ 3 h 27"/>
                <a:gd name="T48" fmla="*/ 8 w 30"/>
                <a:gd name="T49" fmla="*/ 3 h 27"/>
                <a:gd name="T50" fmla="*/ 8 w 30"/>
                <a:gd name="T51" fmla="*/ 5 h 27"/>
                <a:gd name="T52" fmla="*/ 7 w 30"/>
                <a:gd name="T53" fmla="*/ 6 h 27"/>
                <a:gd name="T54" fmla="*/ 5 w 30"/>
                <a:gd name="T55" fmla="*/ 7 h 27"/>
                <a:gd name="T56" fmla="*/ 4 w 30"/>
                <a:gd name="T57" fmla="*/ 7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5" name="Freeform 10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6" name="Freeform 10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7" name="Freeform 10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8" name="Freeform 10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2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3 h 30"/>
                <a:gd name="T20" fmla="*/ 1 w 29"/>
                <a:gd name="T21" fmla="*/ 3 h 30"/>
                <a:gd name="T22" fmla="*/ 1 w 29"/>
                <a:gd name="T23" fmla="*/ 2 h 30"/>
                <a:gd name="T24" fmla="*/ 2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3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29" name="Freeform 10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5 w 59"/>
                <a:gd name="T1" fmla="*/ 7 h 59"/>
                <a:gd name="T2" fmla="*/ 15 w 59"/>
                <a:gd name="T3" fmla="*/ 5 h 59"/>
                <a:gd name="T4" fmla="*/ 15 w 59"/>
                <a:gd name="T5" fmla="*/ 4 h 59"/>
                <a:gd name="T6" fmla="*/ 14 w 59"/>
                <a:gd name="T7" fmla="*/ 3 h 59"/>
                <a:gd name="T8" fmla="*/ 13 w 59"/>
                <a:gd name="T9" fmla="*/ 2 h 59"/>
                <a:gd name="T10" fmla="*/ 12 w 59"/>
                <a:gd name="T11" fmla="*/ 1 h 59"/>
                <a:gd name="T12" fmla="*/ 11 w 59"/>
                <a:gd name="T13" fmla="*/ 0 h 59"/>
                <a:gd name="T14" fmla="*/ 9 w 59"/>
                <a:gd name="T15" fmla="*/ 0 h 59"/>
                <a:gd name="T16" fmla="*/ 8 w 59"/>
                <a:gd name="T17" fmla="*/ 0 h 59"/>
                <a:gd name="T18" fmla="*/ 5 w 59"/>
                <a:gd name="T19" fmla="*/ 0 h 59"/>
                <a:gd name="T20" fmla="*/ 3 w 59"/>
                <a:gd name="T21" fmla="*/ 2 h 59"/>
                <a:gd name="T22" fmla="*/ 1 w 59"/>
                <a:gd name="T23" fmla="*/ 4 h 59"/>
                <a:gd name="T24" fmla="*/ 0 w 59"/>
                <a:gd name="T25" fmla="*/ 7 h 59"/>
                <a:gd name="T26" fmla="*/ 1 w 59"/>
                <a:gd name="T27" fmla="*/ 8 h 59"/>
                <a:gd name="T28" fmla="*/ 1 w 59"/>
                <a:gd name="T29" fmla="*/ 10 h 59"/>
                <a:gd name="T30" fmla="*/ 2 w 59"/>
                <a:gd name="T31" fmla="*/ 11 h 59"/>
                <a:gd name="T32" fmla="*/ 3 w 59"/>
                <a:gd name="T33" fmla="*/ 12 h 59"/>
                <a:gd name="T34" fmla="*/ 4 w 59"/>
                <a:gd name="T35" fmla="*/ 13 h 59"/>
                <a:gd name="T36" fmla="*/ 5 w 59"/>
                <a:gd name="T37" fmla="*/ 14 h 59"/>
                <a:gd name="T38" fmla="*/ 6 w 59"/>
                <a:gd name="T39" fmla="*/ 14 h 59"/>
                <a:gd name="T40" fmla="*/ 8 w 59"/>
                <a:gd name="T41" fmla="*/ 14 h 59"/>
                <a:gd name="T42" fmla="*/ 9 w 59"/>
                <a:gd name="T43" fmla="*/ 14 h 59"/>
                <a:gd name="T44" fmla="*/ 11 w 59"/>
                <a:gd name="T45" fmla="*/ 14 h 59"/>
                <a:gd name="T46" fmla="*/ 12 w 59"/>
                <a:gd name="T47" fmla="*/ 13 h 59"/>
                <a:gd name="T48" fmla="*/ 13 w 59"/>
                <a:gd name="T49" fmla="*/ 12 h 59"/>
                <a:gd name="T50" fmla="*/ 14 w 59"/>
                <a:gd name="T51" fmla="*/ 11 h 59"/>
                <a:gd name="T52" fmla="*/ 15 w 59"/>
                <a:gd name="T53" fmla="*/ 10 h 59"/>
                <a:gd name="T54" fmla="*/ 15 w 59"/>
                <a:gd name="T55" fmla="*/ 8 h 59"/>
                <a:gd name="T56" fmla="*/ 15 w 59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0" name="Freeform 10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1" name="Freeform 11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7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2" name="Freeform 11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2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2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2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3" name="Freeform 11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4" name="Freeform 11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6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2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5 h 29"/>
                <a:gd name="T52" fmla="*/ 7 w 30"/>
                <a:gd name="T53" fmla="*/ 6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5" name="Freeform 11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2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6" name="Freeform 11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7" name="Freeform 11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6 w 58"/>
                <a:gd name="T1" fmla="*/ 7 h 58"/>
                <a:gd name="T2" fmla="*/ 16 w 58"/>
                <a:gd name="T3" fmla="*/ 6 h 58"/>
                <a:gd name="T4" fmla="*/ 15 w 58"/>
                <a:gd name="T5" fmla="*/ 5 h 58"/>
                <a:gd name="T6" fmla="*/ 14 w 58"/>
                <a:gd name="T7" fmla="*/ 3 h 58"/>
                <a:gd name="T8" fmla="*/ 13 w 58"/>
                <a:gd name="T9" fmla="*/ 2 h 58"/>
                <a:gd name="T10" fmla="*/ 12 w 58"/>
                <a:gd name="T11" fmla="*/ 1 h 58"/>
                <a:gd name="T12" fmla="*/ 11 w 58"/>
                <a:gd name="T13" fmla="*/ 1 h 58"/>
                <a:gd name="T14" fmla="*/ 9 w 58"/>
                <a:gd name="T15" fmla="*/ 0 h 58"/>
                <a:gd name="T16" fmla="*/ 7 w 58"/>
                <a:gd name="T17" fmla="*/ 0 h 58"/>
                <a:gd name="T18" fmla="*/ 5 w 58"/>
                <a:gd name="T19" fmla="*/ 1 h 58"/>
                <a:gd name="T20" fmla="*/ 2 w 58"/>
                <a:gd name="T21" fmla="*/ 2 h 58"/>
                <a:gd name="T22" fmla="*/ 1 w 58"/>
                <a:gd name="T23" fmla="*/ 5 h 58"/>
                <a:gd name="T24" fmla="*/ 0 w 58"/>
                <a:gd name="T25" fmla="*/ 7 h 58"/>
                <a:gd name="T26" fmla="*/ 0 w 58"/>
                <a:gd name="T27" fmla="*/ 9 h 58"/>
                <a:gd name="T28" fmla="*/ 1 w 58"/>
                <a:gd name="T29" fmla="*/ 11 h 58"/>
                <a:gd name="T30" fmla="*/ 1 w 58"/>
                <a:gd name="T31" fmla="*/ 12 h 58"/>
                <a:gd name="T32" fmla="*/ 2 w 58"/>
                <a:gd name="T33" fmla="*/ 13 h 58"/>
                <a:gd name="T34" fmla="*/ 3 w 58"/>
                <a:gd name="T35" fmla="*/ 14 h 58"/>
                <a:gd name="T36" fmla="*/ 5 w 58"/>
                <a:gd name="T37" fmla="*/ 15 h 58"/>
                <a:gd name="T38" fmla="*/ 6 w 58"/>
                <a:gd name="T39" fmla="*/ 16 h 58"/>
                <a:gd name="T40" fmla="*/ 7 w 58"/>
                <a:gd name="T41" fmla="*/ 16 h 58"/>
                <a:gd name="T42" fmla="*/ 9 w 58"/>
                <a:gd name="T43" fmla="*/ 16 h 58"/>
                <a:gd name="T44" fmla="*/ 11 w 58"/>
                <a:gd name="T45" fmla="*/ 15 h 58"/>
                <a:gd name="T46" fmla="*/ 12 w 58"/>
                <a:gd name="T47" fmla="*/ 14 h 58"/>
                <a:gd name="T48" fmla="*/ 13 w 58"/>
                <a:gd name="T49" fmla="*/ 13 h 58"/>
                <a:gd name="T50" fmla="*/ 14 w 58"/>
                <a:gd name="T51" fmla="*/ 12 h 58"/>
                <a:gd name="T52" fmla="*/ 15 w 58"/>
                <a:gd name="T53" fmla="*/ 11 h 58"/>
                <a:gd name="T54" fmla="*/ 16 w 58"/>
                <a:gd name="T55" fmla="*/ 9 h 58"/>
                <a:gd name="T56" fmla="*/ 16 w 58"/>
                <a:gd name="T57" fmla="*/ 7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8" name="Freeform 11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3 w 29"/>
                <a:gd name="T1" fmla="*/ 7 h 28"/>
                <a:gd name="T2" fmla="*/ 3 w 29"/>
                <a:gd name="T3" fmla="*/ 7 h 28"/>
                <a:gd name="T4" fmla="*/ 2 w 29"/>
                <a:gd name="T5" fmla="*/ 7 h 28"/>
                <a:gd name="T6" fmla="*/ 1 w 29"/>
                <a:gd name="T7" fmla="*/ 7 h 28"/>
                <a:gd name="T8" fmla="*/ 1 w 29"/>
                <a:gd name="T9" fmla="*/ 6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2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6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2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5 h 28"/>
                <a:gd name="T52" fmla="*/ 6 w 29"/>
                <a:gd name="T53" fmla="*/ 6 h 28"/>
                <a:gd name="T54" fmla="*/ 5 w 29"/>
                <a:gd name="T55" fmla="*/ 7 h 28"/>
                <a:gd name="T56" fmla="*/ 3 w 29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39" name="Freeform 11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3 h 60"/>
                <a:gd name="T8" fmla="*/ 13 w 60"/>
                <a:gd name="T9" fmla="*/ 2 h 60"/>
                <a:gd name="T10" fmla="*/ 12 w 60"/>
                <a:gd name="T11" fmla="*/ 1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0" name="Freeform 11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4 w 30"/>
                <a:gd name="T1" fmla="*/ 8 h 28"/>
                <a:gd name="T2" fmla="*/ 3 w 30"/>
                <a:gd name="T3" fmla="*/ 8 h 28"/>
                <a:gd name="T4" fmla="*/ 3 w 30"/>
                <a:gd name="T5" fmla="*/ 8 h 28"/>
                <a:gd name="T6" fmla="*/ 2 w 30"/>
                <a:gd name="T7" fmla="*/ 8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5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6 h 28"/>
                <a:gd name="T52" fmla="*/ 7 w 30"/>
                <a:gd name="T53" fmla="*/ 7 h 28"/>
                <a:gd name="T54" fmla="*/ 5 w 30"/>
                <a:gd name="T55" fmla="*/ 8 h 28"/>
                <a:gd name="T56" fmla="*/ 4 w 30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1" name="Freeform 12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2" name="Freeform 12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3" name="Freeform 12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4" name="Freeform 12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5" name="Freeform 12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6" name="Freeform 12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7" name="Freeform 12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6 h 60"/>
                <a:gd name="T4" fmla="*/ 15 w 59"/>
                <a:gd name="T5" fmla="*/ 5 h 60"/>
                <a:gd name="T6" fmla="*/ 14 w 59"/>
                <a:gd name="T7" fmla="*/ 3 h 60"/>
                <a:gd name="T8" fmla="*/ 13 w 59"/>
                <a:gd name="T9" fmla="*/ 2 h 60"/>
                <a:gd name="T10" fmla="*/ 12 w 59"/>
                <a:gd name="T11" fmla="*/ 1 h 60"/>
                <a:gd name="T12" fmla="*/ 11 w 59"/>
                <a:gd name="T13" fmla="*/ 1 h 60"/>
                <a:gd name="T14" fmla="*/ 9 w 59"/>
                <a:gd name="T15" fmla="*/ 0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2 h 60"/>
                <a:gd name="T22" fmla="*/ 1 w 59"/>
                <a:gd name="T23" fmla="*/ 5 h 60"/>
                <a:gd name="T24" fmla="*/ 0 w 59"/>
                <a:gd name="T25" fmla="*/ 8 h 60"/>
                <a:gd name="T26" fmla="*/ 0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7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8" name="Freeform 12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3 w 29"/>
                <a:gd name="T1" fmla="*/ 8 h 28"/>
                <a:gd name="T2" fmla="*/ 3 w 29"/>
                <a:gd name="T3" fmla="*/ 8 h 28"/>
                <a:gd name="T4" fmla="*/ 2 w 29"/>
                <a:gd name="T5" fmla="*/ 8 h 28"/>
                <a:gd name="T6" fmla="*/ 1 w 29"/>
                <a:gd name="T7" fmla="*/ 8 h 28"/>
                <a:gd name="T8" fmla="*/ 1 w 29"/>
                <a:gd name="T9" fmla="*/ 7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3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5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3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6 h 28"/>
                <a:gd name="T52" fmla="*/ 6 w 29"/>
                <a:gd name="T53" fmla="*/ 7 h 28"/>
                <a:gd name="T54" fmla="*/ 5 w 29"/>
                <a:gd name="T55" fmla="*/ 8 h 28"/>
                <a:gd name="T56" fmla="*/ 3 w 29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49" name="Freeform 12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0" name="Freeform 12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1" name="Freeform 13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2" name="Freeform 13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3" name="Freeform 13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6 w 58"/>
                <a:gd name="T1" fmla="*/ 8 h 59"/>
                <a:gd name="T2" fmla="*/ 16 w 58"/>
                <a:gd name="T3" fmla="*/ 6 h 59"/>
                <a:gd name="T4" fmla="*/ 15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1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1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5 w 58"/>
                <a:gd name="T53" fmla="*/ 11 h 59"/>
                <a:gd name="T54" fmla="*/ 16 w 58"/>
                <a:gd name="T55" fmla="*/ 9 h 59"/>
                <a:gd name="T56" fmla="*/ 16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4" name="Freeform 13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4 w 28"/>
                <a:gd name="T1" fmla="*/ 7 h 29"/>
                <a:gd name="T2" fmla="*/ 3 w 28"/>
                <a:gd name="T3" fmla="*/ 7 h 29"/>
                <a:gd name="T4" fmla="*/ 3 w 28"/>
                <a:gd name="T5" fmla="*/ 7 h 29"/>
                <a:gd name="T6" fmla="*/ 2 w 28"/>
                <a:gd name="T7" fmla="*/ 6 h 29"/>
                <a:gd name="T8" fmla="*/ 1 w 28"/>
                <a:gd name="T9" fmla="*/ 6 h 29"/>
                <a:gd name="T10" fmla="*/ 1 w 28"/>
                <a:gd name="T11" fmla="*/ 5 h 29"/>
                <a:gd name="T12" fmla="*/ 1 w 28"/>
                <a:gd name="T13" fmla="*/ 5 h 29"/>
                <a:gd name="T14" fmla="*/ 0 w 28"/>
                <a:gd name="T15" fmla="*/ 4 h 29"/>
                <a:gd name="T16" fmla="*/ 0 w 28"/>
                <a:gd name="T17" fmla="*/ 3 h 29"/>
                <a:gd name="T18" fmla="*/ 0 w 28"/>
                <a:gd name="T19" fmla="*/ 3 h 29"/>
                <a:gd name="T20" fmla="*/ 1 w 28"/>
                <a:gd name="T21" fmla="*/ 2 h 29"/>
                <a:gd name="T22" fmla="*/ 1 w 28"/>
                <a:gd name="T23" fmla="*/ 1 h 29"/>
                <a:gd name="T24" fmla="*/ 1 w 28"/>
                <a:gd name="T25" fmla="*/ 1 h 29"/>
                <a:gd name="T26" fmla="*/ 2 w 28"/>
                <a:gd name="T27" fmla="*/ 0 h 29"/>
                <a:gd name="T28" fmla="*/ 3 w 28"/>
                <a:gd name="T29" fmla="*/ 0 h 29"/>
                <a:gd name="T30" fmla="*/ 3 w 28"/>
                <a:gd name="T31" fmla="*/ 0 h 29"/>
                <a:gd name="T32" fmla="*/ 4 w 28"/>
                <a:gd name="T33" fmla="*/ 0 h 29"/>
                <a:gd name="T34" fmla="*/ 5 w 28"/>
                <a:gd name="T35" fmla="*/ 0 h 29"/>
                <a:gd name="T36" fmla="*/ 5 w 28"/>
                <a:gd name="T37" fmla="*/ 0 h 29"/>
                <a:gd name="T38" fmla="*/ 6 w 28"/>
                <a:gd name="T39" fmla="*/ 0 h 29"/>
                <a:gd name="T40" fmla="*/ 7 w 28"/>
                <a:gd name="T41" fmla="*/ 1 h 29"/>
                <a:gd name="T42" fmla="*/ 7 w 28"/>
                <a:gd name="T43" fmla="*/ 1 h 29"/>
                <a:gd name="T44" fmla="*/ 7 w 28"/>
                <a:gd name="T45" fmla="*/ 2 h 29"/>
                <a:gd name="T46" fmla="*/ 7 w 28"/>
                <a:gd name="T47" fmla="*/ 3 h 29"/>
                <a:gd name="T48" fmla="*/ 7 w 28"/>
                <a:gd name="T49" fmla="*/ 3 h 29"/>
                <a:gd name="T50" fmla="*/ 7 w 28"/>
                <a:gd name="T51" fmla="*/ 5 h 29"/>
                <a:gd name="T52" fmla="*/ 7 w 28"/>
                <a:gd name="T53" fmla="*/ 6 h 29"/>
                <a:gd name="T54" fmla="*/ 5 w 28"/>
                <a:gd name="T55" fmla="*/ 7 h 29"/>
                <a:gd name="T56" fmla="*/ 4 w 28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5" name="Freeform 13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5 w 60"/>
                <a:gd name="T1" fmla="*/ 8 h 58"/>
                <a:gd name="T2" fmla="*/ 15 w 60"/>
                <a:gd name="T3" fmla="*/ 6 h 58"/>
                <a:gd name="T4" fmla="*/ 15 w 60"/>
                <a:gd name="T5" fmla="*/ 5 h 58"/>
                <a:gd name="T6" fmla="*/ 14 w 60"/>
                <a:gd name="T7" fmla="*/ 3 h 58"/>
                <a:gd name="T8" fmla="*/ 13 w 60"/>
                <a:gd name="T9" fmla="*/ 2 h 58"/>
                <a:gd name="T10" fmla="*/ 12 w 60"/>
                <a:gd name="T11" fmla="*/ 1 h 58"/>
                <a:gd name="T12" fmla="*/ 11 w 60"/>
                <a:gd name="T13" fmla="*/ 1 h 58"/>
                <a:gd name="T14" fmla="*/ 9 w 60"/>
                <a:gd name="T15" fmla="*/ 0 h 58"/>
                <a:gd name="T16" fmla="*/ 8 w 60"/>
                <a:gd name="T17" fmla="*/ 0 h 58"/>
                <a:gd name="T18" fmla="*/ 5 w 60"/>
                <a:gd name="T19" fmla="*/ 1 h 58"/>
                <a:gd name="T20" fmla="*/ 2 w 60"/>
                <a:gd name="T21" fmla="*/ 2 h 58"/>
                <a:gd name="T22" fmla="*/ 1 w 60"/>
                <a:gd name="T23" fmla="*/ 5 h 58"/>
                <a:gd name="T24" fmla="*/ 0 w 60"/>
                <a:gd name="T25" fmla="*/ 8 h 58"/>
                <a:gd name="T26" fmla="*/ 1 w 60"/>
                <a:gd name="T27" fmla="*/ 9 h 58"/>
                <a:gd name="T28" fmla="*/ 1 w 60"/>
                <a:gd name="T29" fmla="*/ 11 h 58"/>
                <a:gd name="T30" fmla="*/ 1 w 60"/>
                <a:gd name="T31" fmla="*/ 12 h 58"/>
                <a:gd name="T32" fmla="*/ 2 w 60"/>
                <a:gd name="T33" fmla="*/ 13 h 58"/>
                <a:gd name="T34" fmla="*/ 3 w 60"/>
                <a:gd name="T35" fmla="*/ 14 h 58"/>
                <a:gd name="T36" fmla="*/ 5 w 60"/>
                <a:gd name="T37" fmla="*/ 15 h 58"/>
                <a:gd name="T38" fmla="*/ 6 w 60"/>
                <a:gd name="T39" fmla="*/ 16 h 58"/>
                <a:gd name="T40" fmla="*/ 8 w 60"/>
                <a:gd name="T41" fmla="*/ 16 h 58"/>
                <a:gd name="T42" fmla="*/ 9 w 60"/>
                <a:gd name="T43" fmla="*/ 16 h 58"/>
                <a:gd name="T44" fmla="*/ 11 w 60"/>
                <a:gd name="T45" fmla="*/ 15 h 58"/>
                <a:gd name="T46" fmla="*/ 12 w 60"/>
                <a:gd name="T47" fmla="*/ 14 h 58"/>
                <a:gd name="T48" fmla="*/ 13 w 60"/>
                <a:gd name="T49" fmla="*/ 13 h 58"/>
                <a:gd name="T50" fmla="*/ 14 w 60"/>
                <a:gd name="T51" fmla="*/ 12 h 58"/>
                <a:gd name="T52" fmla="*/ 15 w 60"/>
                <a:gd name="T53" fmla="*/ 11 h 58"/>
                <a:gd name="T54" fmla="*/ 15 w 60"/>
                <a:gd name="T55" fmla="*/ 9 h 58"/>
                <a:gd name="T56" fmla="*/ 15 w 60"/>
                <a:gd name="T57" fmla="*/ 8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6" name="Freeform 13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4 w 30"/>
                <a:gd name="T1" fmla="*/ 7 h 28"/>
                <a:gd name="T2" fmla="*/ 3 w 30"/>
                <a:gd name="T3" fmla="*/ 7 h 28"/>
                <a:gd name="T4" fmla="*/ 3 w 30"/>
                <a:gd name="T5" fmla="*/ 7 h 28"/>
                <a:gd name="T6" fmla="*/ 2 w 30"/>
                <a:gd name="T7" fmla="*/ 7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6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5 h 28"/>
                <a:gd name="T52" fmla="*/ 7 w 30"/>
                <a:gd name="T53" fmla="*/ 7 h 28"/>
                <a:gd name="T54" fmla="*/ 6 w 30"/>
                <a:gd name="T55" fmla="*/ 7 h 28"/>
                <a:gd name="T56" fmla="*/ 4 w 30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7" name="Freeform 13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" name="Freeform 13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1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3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" name="Freeform 13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" name="Freeform 13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1" name="Freeform 14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5 w 58"/>
                <a:gd name="T1" fmla="*/ 8 h 59"/>
                <a:gd name="T2" fmla="*/ 15 w 58"/>
                <a:gd name="T3" fmla="*/ 6 h 59"/>
                <a:gd name="T4" fmla="*/ 14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0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0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4 w 58"/>
                <a:gd name="T53" fmla="*/ 11 h 59"/>
                <a:gd name="T54" fmla="*/ 15 w 58"/>
                <a:gd name="T55" fmla="*/ 9 h 59"/>
                <a:gd name="T56" fmla="*/ 15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2" name="Freeform 14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3" name="Freeform 14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4" name="Freeform 14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7" name="Group 144"/>
          <p:cNvGrpSpPr>
            <a:grpSpLocks/>
          </p:cNvGrpSpPr>
          <p:nvPr/>
        </p:nvGrpSpPr>
        <p:grpSpPr bwMode="auto">
          <a:xfrm rot="-9892848">
            <a:off x="7883525" y="58738"/>
            <a:ext cx="1255713" cy="962025"/>
            <a:chOff x="2332" y="1554"/>
            <a:chExt cx="1105" cy="1218"/>
          </a:xfrm>
        </p:grpSpPr>
        <p:sp>
          <p:nvSpPr>
            <p:cNvPr id="3087" name="Freeform 14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7 w 61"/>
                <a:gd name="T1" fmla="*/ 15 h 60"/>
                <a:gd name="T2" fmla="*/ 4 w 61"/>
                <a:gd name="T3" fmla="*/ 15 h 60"/>
                <a:gd name="T4" fmla="*/ 2 w 61"/>
                <a:gd name="T5" fmla="*/ 13 h 60"/>
                <a:gd name="T6" fmla="*/ 0 w 61"/>
                <a:gd name="T7" fmla="*/ 11 h 60"/>
                <a:gd name="T8" fmla="*/ 0 w 61"/>
                <a:gd name="T9" fmla="*/ 8 h 60"/>
                <a:gd name="T10" fmla="*/ 0 w 61"/>
                <a:gd name="T11" fmla="*/ 5 h 60"/>
                <a:gd name="T12" fmla="*/ 2 w 61"/>
                <a:gd name="T13" fmla="*/ 2 h 60"/>
                <a:gd name="T14" fmla="*/ 4 w 61"/>
                <a:gd name="T15" fmla="*/ 1 h 60"/>
                <a:gd name="T16" fmla="*/ 7 w 61"/>
                <a:gd name="T17" fmla="*/ 0 h 60"/>
                <a:gd name="T18" fmla="*/ 10 w 61"/>
                <a:gd name="T19" fmla="*/ 1 h 60"/>
                <a:gd name="T20" fmla="*/ 13 w 61"/>
                <a:gd name="T21" fmla="*/ 2 h 60"/>
                <a:gd name="T22" fmla="*/ 14 w 61"/>
                <a:gd name="T23" fmla="*/ 5 h 60"/>
                <a:gd name="T24" fmla="*/ 15 w 61"/>
                <a:gd name="T25" fmla="*/ 8 h 60"/>
                <a:gd name="T26" fmla="*/ 14 w 61"/>
                <a:gd name="T27" fmla="*/ 11 h 60"/>
                <a:gd name="T28" fmla="*/ 13 w 61"/>
                <a:gd name="T29" fmla="*/ 13 h 60"/>
                <a:gd name="T30" fmla="*/ 10 w 61"/>
                <a:gd name="T31" fmla="*/ 15 h 60"/>
                <a:gd name="T32" fmla="*/ 7 w 61"/>
                <a:gd name="T33" fmla="*/ 15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60"/>
                <a:gd name="T53" fmla="*/ 61 w 61"/>
                <a:gd name="T54" fmla="*/ 60 h 6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4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4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3 w 132"/>
                <a:gd name="T1" fmla="*/ 46 h 182"/>
                <a:gd name="T2" fmla="*/ 21 w 132"/>
                <a:gd name="T3" fmla="*/ 46 h 182"/>
                <a:gd name="T4" fmla="*/ 22 w 132"/>
                <a:gd name="T5" fmla="*/ 44 h 182"/>
                <a:gd name="T6" fmla="*/ 25 w 132"/>
                <a:gd name="T7" fmla="*/ 39 h 182"/>
                <a:gd name="T8" fmla="*/ 29 w 132"/>
                <a:gd name="T9" fmla="*/ 31 h 182"/>
                <a:gd name="T10" fmla="*/ 32 w 132"/>
                <a:gd name="T11" fmla="*/ 23 h 182"/>
                <a:gd name="T12" fmla="*/ 34 w 132"/>
                <a:gd name="T13" fmla="*/ 14 h 182"/>
                <a:gd name="T14" fmla="*/ 33 w 132"/>
                <a:gd name="T15" fmla="*/ 7 h 182"/>
                <a:gd name="T16" fmla="*/ 27 w 132"/>
                <a:gd name="T17" fmla="*/ 3 h 182"/>
                <a:gd name="T18" fmla="*/ 17 w 132"/>
                <a:gd name="T19" fmla="*/ 0 h 182"/>
                <a:gd name="T20" fmla="*/ 7 w 132"/>
                <a:gd name="T21" fmla="*/ 3 h 182"/>
                <a:gd name="T22" fmla="*/ 1 w 132"/>
                <a:gd name="T23" fmla="*/ 7 h 182"/>
                <a:gd name="T24" fmla="*/ 0 w 132"/>
                <a:gd name="T25" fmla="*/ 14 h 182"/>
                <a:gd name="T26" fmla="*/ 2 w 132"/>
                <a:gd name="T27" fmla="*/ 23 h 182"/>
                <a:gd name="T28" fmla="*/ 5 w 132"/>
                <a:gd name="T29" fmla="*/ 31 h 182"/>
                <a:gd name="T30" fmla="*/ 9 w 132"/>
                <a:gd name="T31" fmla="*/ 39 h 182"/>
                <a:gd name="T32" fmla="*/ 12 w 132"/>
                <a:gd name="T33" fmla="*/ 44 h 182"/>
                <a:gd name="T34" fmla="*/ 13 w 132"/>
                <a:gd name="T35" fmla="*/ 46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2"/>
                <a:gd name="T56" fmla="*/ 132 w 132"/>
                <a:gd name="T57" fmla="*/ 182 h 1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4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41 w 177"/>
                <a:gd name="T1" fmla="*/ 36 h 146"/>
                <a:gd name="T2" fmla="*/ 45 w 177"/>
                <a:gd name="T3" fmla="*/ 29 h 146"/>
                <a:gd name="T4" fmla="*/ 43 w 177"/>
                <a:gd name="T5" fmla="*/ 27 h 146"/>
                <a:gd name="T6" fmla="*/ 41 w 177"/>
                <a:gd name="T7" fmla="*/ 22 h 146"/>
                <a:gd name="T8" fmla="*/ 36 w 177"/>
                <a:gd name="T9" fmla="*/ 15 h 146"/>
                <a:gd name="T10" fmla="*/ 31 w 177"/>
                <a:gd name="T11" fmla="*/ 9 h 146"/>
                <a:gd name="T12" fmla="*/ 24 w 177"/>
                <a:gd name="T13" fmla="*/ 3 h 146"/>
                <a:gd name="T14" fmla="*/ 18 w 177"/>
                <a:gd name="T15" fmla="*/ 0 h 146"/>
                <a:gd name="T16" fmla="*/ 10 w 177"/>
                <a:gd name="T17" fmla="*/ 2 h 146"/>
                <a:gd name="T18" fmla="*/ 4 w 177"/>
                <a:gd name="T19" fmla="*/ 9 h 146"/>
                <a:gd name="T20" fmla="*/ 1 w 177"/>
                <a:gd name="T21" fmla="*/ 15 h 146"/>
                <a:gd name="T22" fmla="*/ 0 w 177"/>
                <a:gd name="T23" fmla="*/ 19 h 146"/>
                <a:gd name="T24" fmla="*/ 1 w 177"/>
                <a:gd name="T25" fmla="*/ 23 h 146"/>
                <a:gd name="T26" fmla="*/ 2 w 177"/>
                <a:gd name="T27" fmla="*/ 26 h 146"/>
                <a:gd name="T28" fmla="*/ 5 w 177"/>
                <a:gd name="T29" fmla="*/ 29 h 146"/>
                <a:gd name="T30" fmla="*/ 8 w 177"/>
                <a:gd name="T31" fmla="*/ 31 h 146"/>
                <a:gd name="T32" fmla="*/ 12 w 177"/>
                <a:gd name="T33" fmla="*/ 33 h 146"/>
                <a:gd name="T34" fmla="*/ 16 w 177"/>
                <a:gd name="T35" fmla="*/ 35 h 146"/>
                <a:gd name="T36" fmla="*/ 20 w 177"/>
                <a:gd name="T37" fmla="*/ 36 h 146"/>
                <a:gd name="T38" fmla="*/ 25 w 177"/>
                <a:gd name="T39" fmla="*/ 36 h 146"/>
                <a:gd name="T40" fmla="*/ 29 w 177"/>
                <a:gd name="T41" fmla="*/ 36 h 146"/>
                <a:gd name="T42" fmla="*/ 33 w 177"/>
                <a:gd name="T43" fmla="*/ 37 h 146"/>
                <a:gd name="T44" fmla="*/ 36 w 177"/>
                <a:gd name="T45" fmla="*/ 37 h 146"/>
                <a:gd name="T46" fmla="*/ 39 w 177"/>
                <a:gd name="T47" fmla="*/ 36 h 146"/>
                <a:gd name="T48" fmla="*/ 41 w 177"/>
                <a:gd name="T49" fmla="*/ 36 h 146"/>
                <a:gd name="T50" fmla="*/ 41 w 177"/>
                <a:gd name="T51" fmla="*/ 36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6"/>
                <a:gd name="T80" fmla="*/ 177 w 177"/>
                <a:gd name="T81" fmla="*/ 146 h 14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4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45 w 178"/>
                <a:gd name="T1" fmla="*/ 6 h 143"/>
                <a:gd name="T2" fmla="*/ 41 w 178"/>
                <a:gd name="T3" fmla="*/ 0 h 143"/>
                <a:gd name="T4" fmla="*/ 41 w 178"/>
                <a:gd name="T5" fmla="*/ 0 h 143"/>
                <a:gd name="T6" fmla="*/ 39 w 178"/>
                <a:gd name="T7" fmla="*/ 0 h 143"/>
                <a:gd name="T8" fmla="*/ 37 w 178"/>
                <a:gd name="T9" fmla="*/ 0 h 143"/>
                <a:gd name="T10" fmla="*/ 33 w 178"/>
                <a:gd name="T11" fmla="*/ 0 h 143"/>
                <a:gd name="T12" fmla="*/ 29 w 178"/>
                <a:gd name="T13" fmla="*/ 0 h 143"/>
                <a:gd name="T14" fmla="*/ 25 w 178"/>
                <a:gd name="T15" fmla="*/ 0 h 143"/>
                <a:gd name="T16" fmla="*/ 20 w 178"/>
                <a:gd name="T17" fmla="*/ 1 h 143"/>
                <a:gd name="T18" fmla="*/ 16 w 178"/>
                <a:gd name="T19" fmla="*/ 1 h 143"/>
                <a:gd name="T20" fmla="*/ 11 w 178"/>
                <a:gd name="T21" fmla="*/ 3 h 143"/>
                <a:gd name="T22" fmla="*/ 8 w 178"/>
                <a:gd name="T23" fmla="*/ 4 h 143"/>
                <a:gd name="T24" fmla="*/ 5 w 178"/>
                <a:gd name="T25" fmla="*/ 6 h 143"/>
                <a:gd name="T26" fmla="*/ 2 w 178"/>
                <a:gd name="T27" fmla="*/ 9 h 143"/>
                <a:gd name="T28" fmla="*/ 1 w 178"/>
                <a:gd name="T29" fmla="*/ 12 h 143"/>
                <a:gd name="T30" fmla="*/ 0 w 178"/>
                <a:gd name="T31" fmla="*/ 16 h 143"/>
                <a:gd name="T32" fmla="*/ 1 w 178"/>
                <a:gd name="T33" fmla="*/ 20 h 143"/>
                <a:gd name="T34" fmla="*/ 3 w 178"/>
                <a:gd name="T35" fmla="*/ 26 h 143"/>
                <a:gd name="T36" fmla="*/ 11 w 178"/>
                <a:gd name="T37" fmla="*/ 33 h 143"/>
                <a:gd name="T38" fmla="*/ 18 w 178"/>
                <a:gd name="T39" fmla="*/ 35 h 143"/>
                <a:gd name="T40" fmla="*/ 24 w 178"/>
                <a:gd name="T41" fmla="*/ 33 h 143"/>
                <a:gd name="T42" fmla="*/ 30 w 178"/>
                <a:gd name="T43" fmla="*/ 27 h 143"/>
                <a:gd name="T44" fmla="*/ 37 w 178"/>
                <a:gd name="T45" fmla="*/ 20 h 143"/>
                <a:gd name="T46" fmla="*/ 41 w 178"/>
                <a:gd name="T47" fmla="*/ 13 h 143"/>
                <a:gd name="T48" fmla="*/ 44 w 178"/>
                <a:gd name="T49" fmla="*/ 8 h 143"/>
                <a:gd name="T50" fmla="*/ 45 w 178"/>
                <a:gd name="T51" fmla="*/ 6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8"/>
                <a:gd name="T79" fmla="*/ 0 h 143"/>
                <a:gd name="T80" fmla="*/ 178 w 178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15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20 w 132"/>
                <a:gd name="T1" fmla="*/ 0 h 181"/>
                <a:gd name="T2" fmla="*/ 13 w 132"/>
                <a:gd name="T3" fmla="*/ 0 h 181"/>
                <a:gd name="T4" fmla="*/ 12 w 132"/>
                <a:gd name="T5" fmla="*/ 2 h 181"/>
                <a:gd name="T6" fmla="*/ 9 w 132"/>
                <a:gd name="T7" fmla="*/ 7 h 181"/>
                <a:gd name="T8" fmla="*/ 5 w 132"/>
                <a:gd name="T9" fmla="*/ 14 h 181"/>
                <a:gd name="T10" fmla="*/ 2 w 132"/>
                <a:gd name="T11" fmla="*/ 22 h 181"/>
                <a:gd name="T12" fmla="*/ 0 w 132"/>
                <a:gd name="T13" fmla="*/ 30 h 181"/>
                <a:gd name="T14" fmla="*/ 1 w 132"/>
                <a:gd name="T15" fmla="*/ 38 h 181"/>
                <a:gd name="T16" fmla="*/ 6 w 132"/>
                <a:gd name="T17" fmla="*/ 43 h 181"/>
                <a:gd name="T18" fmla="*/ 16 w 132"/>
                <a:gd name="T19" fmla="*/ 45 h 181"/>
                <a:gd name="T20" fmla="*/ 26 w 132"/>
                <a:gd name="T21" fmla="*/ 43 h 181"/>
                <a:gd name="T22" fmla="*/ 32 w 132"/>
                <a:gd name="T23" fmla="*/ 38 h 181"/>
                <a:gd name="T24" fmla="*/ 33 w 132"/>
                <a:gd name="T25" fmla="*/ 30 h 181"/>
                <a:gd name="T26" fmla="*/ 32 w 132"/>
                <a:gd name="T27" fmla="*/ 22 h 181"/>
                <a:gd name="T28" fmla="*/ 28 w 132"/>
                <a:gd name="T29" fmla="*/ 14 h 181"/>
                <a:gd name="T30" fmla="*/ 25 w 132"/>
                <a:gd name="T31" fmla="*/ 7 h 181"/>
                <a:gd name="T32" fmla="*/ 21 w 132"/>
                <a:gd name="T33" fmla="*/ 2 h 181"/>
                <a:gd name="T34" fmla="*/ 20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32"/>
                <a:gd name="T55" fmla="*/ 0 h 181"/>
                <a:gd name="T56" fmla="*/ 132 w 132"/>
                <a:gd name="T57" fmla="*/ 181 h 18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15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3 w 177"/>
                <a:gd name="T1" fmla="*/ 1 h 144"/>
                <a:gd name="T2" fmla="*/ 0 w 177"/>
                <a:gd name="T3" fmla="*/ 6 h 144"/>
                <a:gd name="T4" fmla="*/ 1 w 177"/>
                <a:gd name="T5" fmla="*/ 9 h 144"/>
                <a:gd name="T6" fmla="*/ 4 w 177"/>
                <a:gd name="T7" fmla="*/ 14 h 144"/>
                <a:gd name="T8" fmla="*/ 8 w 177"/>
                <a:gd name="T9" fmla="*/ 21 h 144"/>
                <a:gd name="T10" fmla="*/ 14 w 177"/>
                <a:gd name="T11" fmla="*/ 27 h 144"/>
                <a:gd name="T12" fmla="*/ 20 w 177"/>
                <a:gd name="T13" fmla="*/ 33 h 144"/>
                <a:gd name="T14" fmla="*/ 27 w 177"/>
                <a:gd name="T15" fmla="*/ 36 h 144"/>
                <a:gd name="T16" fmla="*/ 34 w 177"/>
                <a:gd name="T17" fmla="*/ 35 h 144"/>
                <a:gd name="T18" fmla="*/ 41 w 177"/>
                <a:gd name="T19" fmla="*/ 26 h 144"/>
                <a:gd name="T20" fmla="*/ 43 w 177"/>
                <a:gd name="T21" fmla="*/ 21 h 144"/>
                <a:gd name="T22" fmla="*/ 44 w 177"/>
                <a:gd name="T23" fmla="*/ 17 h 144"/>
                <a:gd name="T24" fmla="*/ 44 w 177"/>
                <a:gd name="T25" fmla="*/ 12 h 144"/>
                <a:gd name="T26" fmla="*/ 42 w 177"/>
                <a:gd name="T27" fmla="*/ 9 h 144"/>
                <a:gd name="T28" fmla="*/ 40 w 177"/>
                <a:gd name="T29" fmla="*/ 7 h 144"/>
                <a:gd name="T30" fmla="*/ 36 w 177"/>
                <a:gd name="T31" fmla="*/ 5 h 144"/>
                <a:gd name="T32" fmla="*/ 33 w 177"/>
                <a:gd name="T33" fmla="*/ 3 h 144"/>
                <a:gd name="T34" fmla="*/ 29 w 177"/>
                <a:gd name="T35" fmla="*/ 2 h 144"/>
                <a:gd name="T36" fmla="*/ 24 w 177"/>
                <a:gd name="T37" fmla="*/ 1 h 144"/>
                <a:gd name="T38" fmla="*/ 20 w 177"/>
                <a:gd name="T39" fmla="*/ 1 h 144"/>
                <a:gd name="T40" fmla="*/ 15 w 177"/>
                <a:gd name="T41" fmla="*/ 1 h 144"/>
                <a:gd name="T42" fmla="*/ 12 w 177"/>
                <a:gd name="T43" fmla="*/ 0 h 144"/>
                <a:gd name="T44" fmla="*/ 8 w 177"/>
                <a:gd name="T45" fmla="*/ 0 h 144"/>
                <a:gd name="T46" fmla="*/ 6 w 177"/>
                <a:gd name="T47" fmla="*/ 1 h 144"/>
                <a:gd name="T48" fmla="*/ 4 w 177"/>
                <a:gd name="T49" fmla="*/ 1 h 144"/>
                <a:gd name="T50" fmla="*/ 3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7"/>
                <a:gd name="T79" fmla="*/ 0 h 144"/>
                <a:gd name="T80" fmla="*/ 177 w 177"/>
                <a:gd name="T81" fmla="*/ 144 h 1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15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29 h 143"/>
                <a:gd name="T2" fmla="*/ 4 w 180"/>
                <a:gd name="T3" fmla="*/ 36 h 143"/>
                <a:gd name="T4" fmla="*/ 5 w 180"/>
                <a:gd name="T5" fmla="*/ 36 h 143"/>
                <a:gd name="T6" fmla="*/ 6 w 180"/>
                <a:gd name="T7" fmla="*/ 36 h 143"/>
                <a:gd name="T8" fmla="*/ 9 w 180"/>
                <a:gd name="T9" fmla="*/ 36 h 143"/>
                <a:gd name="T10" fmla="*/ 12 w 180"/>
                <a:gd name="T11" fmla="*/ 36 h 143"/>
                <a:gd name="T12" fmla="*/ 16 w 180"/>
                <a:gd name="T13" fmla="*/ 36 h 143"/>
                <a:gd name="T14" fmla="*/ 20 w 180"/>
                <a:gd name="T15" fmla="*/ 36 h 143"/>
                <a:gd name="T16" fmla="*/ 25 w 180"/>
                <a:gd name="T17" fmla="*/ 35 h 143"/>
                <a:gd name="T18" fmla="*/ 29 w 180"/>
                <a:gd name="T19" fmla="*/ 34 h 143"/>
                <a:gd name="T20" fmla="*/ 34 w 180"/>
                <a:gd name="T21" fmla="*/ 33 h 143"/>
                <a:gd name="T22" fmla="*/ 37 w 180"/>
                <a:gd name="T23" fmla="*/ 32 h 143"/>
                <a:gd name="T24" fmla="*/ 41 w 180"/>
                <a:gd name="T25" fmla="*/ 30 h 143"/>
                <a:gd name="T26" fmla="*/ 43 w 180"/>
                <a:gd name="T27" fmla="*/ 27 h 143"/>
                <a:gd name="T28" fmla="*/ 45 w 180"/>
                <a:gd name="T29" fmla="*/ 24 h 143"/>
                <a:gd name="T30" fmla="*/ 45 w 180"/>
                <a:gd name="T31" fmla="*/ 20 h 143"/>
                <a:gd name="T32" fmla="*/ 44 w 180"/>
                <a:gd name="T33" fmla="*/ 15 h 143"/>
                <a:gd name="T34" fmla="*/ 42 w 180"/>
                <a:gd name="T35" fmla="*/ 10 h 143"/>
                <a:gd name="T36" fmla="*/ 35 w 180"/>
                <a:gd name="T37" fmla="*/ 2 h 143"/>
                <a:gd name="T38" fmla="*/ 27 w 180"/>
                <a:gd name="T39" fmla="*/ 0 h 143"/>
                <a:gd name="T40" fmla="*/ 21 w 180"/>
                <a:gd name="T41" fmla="*/ 3 h 143"/>
                <a:gd name="T42" fmla="*/ 14 w 180"/>
                <a:gd name="T43" fmla="*/ 8 h 143"/>
                <a:gd name="T44" fmla="*/ 9 w 180"/>
                <a:gd name="T45" fmla="*/ 15 h 143"/>
                <a:gd name="T46" fmla="*/ 4 w 180"/>
                <a:gd name="T47" fmla="*/ 22 h 143"/>
                <a:gd name="T48" fmla="*/ 1 w 180"/>
                <a:gd name="T49" fmla="*/ 27 h 143"/>
                <a:gd name="T50" fmla="*/ 0 w 180"/>
                <a:gd name="T51" fmla="*/ 29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0"/>
                <a:gd name="T79" fmla="*/ 0 h 143"/>
                <a:gd name="T80" fmla="*/ 180 w 180"/>
                <a:gd name="T81" fmla="*/ 143 h 14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15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6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5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6 h 24"/>
                <a:gd name="T30" fmla="*/ 5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15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15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5 w 52"/>
                <a:gd name="T1" fmla="*/ 19 h 73"/>
                <a:gd name="T2" fmla="*/ 8 w 52"/>
                <a:gd name="T3" fmla="*/ 19 h 73"/>
                <a:gd name="T4" fmla="*/ 9 w 52"/>
                <a:gd name="T5" fmla="*/ 18 h 73"/>
                <a:gd name="T6" fmla="*/ 10 w 52"/>
                <a:gd name="T7" fmla="*/ 16 h 73"/>
                <a:gd name="T8" fmla="*/ 11 w 52"/>
                <a:gd name="T9" fmla="*/ 13 h 73"/>
                <a:gd name="T10" fmla="*/ 13 w 52"/>
                <a:gd name="T11" fmla="*/ 9 h 73"/>
                <a:gd name="T12" fmla="*/ 13 w 52"/>
                <a:gd name="T13" fmla="*/ 6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6 h 73"/>
                <a:gd name="T26" fmla="*/ 1 w 52"/>
                <a:gd name="T27" fmla="*/ 9 h 73"/>
                <a:gd name="T28" fmla="*/ 2 w 52"/>
                <a:gd name="T29" fmla="*/ 13 h 73"/>
                <a:gd name="T30" fmla="*/ 3 w 52"/>
                <a:gd name="T31" fmla="*/ 16 h 73"/>
                <a:gd name="T32" fmla="*/ 5 w 52"/>
                <a:gd name="T33" fmla="*/ 18 h 73"/>
                <a:gd name="T34" fmla="*/ 5 w 52"/>
                <a:gd name="T35" fmla="*/ 19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15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7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5 h 58"/>
                <a:gd name="T20" fmla="*/ 0 w 71"/>
                <a:gd name="T21" fmla="*/ 9 h 58"/>
                <a:gd name="T22" fmla="*/ 1 w 71"/>
                <a:gd name="T23" fmla="*/ 11 h 58"/>
                <a:gd name="T24" fmla="*/ 3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3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15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8 w 71"/>
                <a:gd name="T1" fmla="*/ 2 h 57"/>
                <a:gd name="T2" fmla="*/ 17 w 71"/>
                <a:gd name="T3" fmla="*/ 0 h 57"/>
                <a:gd name="T4" fmla="*/ 16 w 71"/>
                <a:gd name="T5" fmla="*/ 0 h 57"/>
                <a:gd name="T6" fmla="*/ 14 w 71"/>
                <a:gd name="T7" fmla="*/ 0 h 57"/>
                <a:gd name="T8" fmla="*/ 10 w 71"/>
                <a:gd name="T9" fmla="*/ 0 h 57"/>
                <a:gd name="T10" fmla="*/ 7 w 71"/>
                <a:gd name="T11" fmla="*/ 0 h 57"/>
                <a:gd name="T12" fmla="*/ 4 w 71"/>
                <a:gd name="T13" fmla="*/ 1 h 57"/>
                <a:gd name="T14" fmla="*/ 1 w 71"/>
                <a:gd name="T15" fmla="*/ 3 h 57"/>
                <a:gd name="T16" fmla="*/ 0 w 71"/>
                <a:gd name="T17" fmla="*/ 6 h 57"/>
                <a:gd name="T18" fmla="*/ 2 w 71"/>
                <a:gd name="T19" fmla="*/ 10 h 57"/>
                <a:gd name="T20" fmla="*/ 4 w 71"/>
                <a:gd name="T21" fmla="*/ 13 h 57"/>
                <a:gd name="T22" fmla="*/ 7 w 71"/>
                <a:gd name="T23" fmla="*/ 14 h 57"/>
                <a:gd name="T24" fmla="*/ 10 w 71"/>
                <a:gd name="T25" fmla="*/ 13 h 57"/>
                <a:gd name="T26" fmla="*/ 13 w 71"/>
                <a:gd name="T27" fmla="*/ 11 h 57"/>
                <a:gd name="T28" fmla="*/ 15 w 71"/>
                <a:gd name="T29" fmla="*/ 8 h 57"/>
                <a:gd name="T30" fmla="*/ 16 w 71"/>
                <a:gd name="T31" fmla="*/ 5 h 57"/>
                <a:gd name="T32" fmla="*/ 18 w 71"/>
                <a:gd name="T33" fmla="*/ 3 h 57"/>
                <a:gd name="T34" fmla="*/ 18 w 71"/>
                <a:gd name="T35" fmla="*/ 2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15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8 w 52"/>
                <a:gd name="T1" fmla="*/ 0 h 73"/>
                <a:gd name="T2" fmla="*/ 5 w 52"/>
                <a:gd name="T3" fmla="*/ 0 h 73"/>
                <a:gd name="T4" fmla="*/ 5 w 52"/>
                <a:gd name="T5" fmla="*/ 1 h 73"/>
                <a:gd name="T6" fmla="*/ 3 w 52"/>
                <a:gd name="T7" fmla="*/ 3 h 73"/>
                <a:gd name="T8" fmla="*/ 2 w 52"/>
                <a:gd name="T9" fmla="*/ 5 h 73"/>
                <a:gd name="T10" fmla="*/ 1 w 52"/>
                <a:gd name="T11" fmla="*/ 9 h 73"/>
                <a:gd name="T12" fmla="*/ 0 w 52"/>
                <a:gd name="T13" fmla="*/ 12 h 73"/>
                <a:gd name="T14" fmla="*/ 1 w 52"/>
                <a:gd name="T15" fmla="*/ 15 h 73"/>
                <a:gd name="T16" fmla="*/ 3 w 52"/>
                <a:gd name="T17" fmla="*/ 17 h 73"/>
                <a:gd name="T18" fmla="*/ 7 w 52"/>
                <a:gd name="T19" fmla="*/ 18 h 73"/>
                <a:gd name="T20" fmla="*/ 11 w 52"/>
                <a:gd name="T21" fmla="*/ 17 h 73"/>
                <a:gd name="T22" fmla="*/ 13 w 52"/>
                <a:gd name="T23" fmla="*/ 15 h 73"/>
                <a:gd name="T24" fmla="*/ 13 w 52"/>
                <a:gd name="T25" fmla="*/ 12 h 73"/>
                <a:gd name="T26" fmla="*/ 13 w 52"/>
                <a:gd name="T27" fmla="*/ 9 h 73"/>
                <a:gd name="T28" fmla="*/ 12 w 52"/>
                <a:gd name="T29" fmla="*/ 5 h 73"/>
                <a:gd name="T30" fmla="*/ 10 w 52"/>
                <a:gd name="T31" fmla="*/ 3 h 73"/>
                <a:gd name="T32" fmla="*/ 9 w 52"/>
                <a:gd name="T33" fmla="*/ 1 h 73"/>
                <a:gd name="T34" fmla="*/ 8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15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2 w 71"/>
                <a:gd name="T1" fmla="*/ 0 h 57"/>
                <a:gd name="T2" fmla="*/ 0 w 71"/>
                <a:gd name="T3" fmla="*/ 2 h 57"/>
                <a:gd name="T4" fmla="*/ 1 w 71"/>
                <a:gd name="T5" fmla="*/ 3 h 57"/>
                <a:gd name="T6" fmla="*/ 2 w 71"/>
                <a:gd name="T7" fmla="*/ 5 h 57"/>
                <a:gd name="T8" fmla="*/ 4 w 71"/>
                <a:gd name="T9" fmla="*/ 8 h 57"/>
                <a:gd name="T10" fmla="*/ 6 w 71"/>
                <a:gd name="T11" fmla="*/ 11 h 57"/>
                <a:gd name="T12" fmla="*/ 8 w 71"/>
                <a:gd name="T13" fmla="*/ 13 h 57"/>
                <a:gd name="T14" fmla="*/ 11 w 71"/>
                <a:gd name="T15" fmla="*/ 14 h 57"/>
                <a:gd name="T16" fmla="*/ 14 w 71"/>
                <a:gd name="T17" fmla="*/ 13 h 57"/>
                <a:gd name="T18" fmla="*/ 17 w 71"/>
                <a:gd name="T19" fmla="*/ 10 h 57"/>
                <a:gd name="T20" fmla="*/ 18 w 71"/>
                <a:gd name="T21" fmla="*/ 6 h 57"/>
                <a:gd name="T22" fmla="*/ 17 w 71"/>
                <a:gd name="T23" fmla="*/ 3 h 57"/>
                <a:gd name="T24" fmla="*/ 15 w 71"/>
                <a:gd name="T25" fmla="*/ 1 h 57"/>
                <a:gd name="T26" fmla="*/ 12 w 71"/>
                <a:gd name="T27" fmla="*/ 0 h 57"/>
                <a:gd name="T28" fmla="*/ 8 w 71"/>
                <a:gd name="T29" fmla="*/ 0 h 57"/>
                <a:gd name="T30" fmla="*/ 5 w 71"/>
                <a:gd name="T31" fmla="*/ 0 h 57"/>
                <a:gd name="T32" fmla="*/ 3 w 71"/>
                <a:gd name="T33" fmla="*/ 0 h 57"/>
                <a:gd name="T34" fmla="*/ 2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16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11 h 57"/>
                <a:gd name="T2" fmla="*/ 2 w 71"/>
                <a:gd name="T3" fmla="*/ 14 h 57"/>
                <a:gd name="T4" fmla="*/ 3 w 71"/>
                <a:gd name="T5" fmla="*/ 14 h 57"/>
                <a:gd name="T6" fmla="*/ 5 w 71"/>
                <a:gd name="T7" fmla="*/ 14 h 57"/>
                <a:gd name="T8" fmla="*/ 8 w 71"/>
                <a:gd name="T9" fmla="*/ 14 h 57"/>
                <a:gd name="T10" fmla="*/ 12 w 71"/>
                <a:gd name="T11" fmla="*/ 13 h 57"/>
                <a:gd name="T12" fmla="*/ 15 w 71"/>
                <a:gd name="T13" fmla="*/ 12 h 57"/>
                <a:gd name="T14" fmla="*/ 17 w 71"/>
                <a:gd name="T15" fmla="*/ 10 h 57"/>
                <a:gd name="T16" fmla="*/ 18 w 71"/>
                <a:gd name="T17" fmla="*/ 8 h 57"/>
                <a:gd name="T18" fmla="*/ 17 w 71"/>
                <a:gd name="T19" fmla="*/ 4 h 57"/>
                <a:gd name="T20" fmla="*/ 14 w 71"/>
                <a:gd name="T21" fmla="*/ 1 h 57"/>
                <a:gd name="T22" fmla="*/ 11 w 71"/>
                <a:gd name="T23" fmla="*/ 0 h 57"/>
                <a:gd name="T24" fmla="*/ 8 w 71"/>
                <a:gd name="T25" fmla="*/ 1 h 57"/>
                <a:gd name="T26" fmla="*/ 6 w 71"/>
                <a:gd name="T27" fmla="*/ 3 h 57"/>
                <a:gd name="T28" fmla="*/ 4 w 71"/>
                <a:gd name="T29" fmla="*/ 5 h 57"/>
                <a:gd name="T30" fmla="*/ 2 w 71"/>
                <a:gd name="T31" fmla="*/ 8 h 57"/>
                <a:gd name="T32" fmla="*/ 1 w 71"/>
                <a:gd name="T33" fmla="*/ 10 h 57"/>
                <a:gd name="T34" fmla="*/ 0 w 71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7"/>
                <a:gd name="T56" fmla="*/ 71 w 71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16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3 w 24"/>
                <a:gd name="T1" fmla="*/ 6 h 24"/>
                <a:gd name="T2" fmla="*/ 2 w 24"/>
                <a:gd name="T3" fmla="*/ 6 h 24"/>
                <a:gd name="T4" fmla="*/ 1 w 24"/>
                <a:gd name="T5" fmla="*/ 5 h 24"/>
                <a:gd name="T6" fmla="*/ 1 w 24"/>
                <a:gd name="T7" fmla="*/ 4 h 24"/>
                <a:gd name="T8" fmla="*/ 0 w 24"/>
                <a:gd name="T9" fmla="*/ 3 h 24"/>
                <a:gd name="T10" fmla="*/ 1 w 24"/>
                <a:gd name="T11" fmla="*/ 2 h 24"/>
                <a:gd name="T12" fmla="*/ 1 w 24"/>
                <a:gd name="T13" fmla="*/ 1 h 24"/>
                <a:gd name="T14" fmla="*/ 2 w 24"/>
                <a:gd name="T15" fmla="*/ 1 h 24"/>
                <a:gd name="T16" fmla="*/ 3 w 24"/>
                <a:gd name="T17" fmla="*/ 0 h 24"/>
                <a:gd name="T18" fmla="*/ 4 w 24"/>
                <a:gd name="T19" fmla="*/ 1 h 24"/>
                <a:gd name="T20" fmla="*/ 5 w 24"/>
                <a:gd name="T21" fmla="*/ 1 h 24"/>
                <a:gd name="T22" fmla="*/ 6 w 24"/>
                <a:gd name="T23" fmla="*/ 2 h 24"/>
                <a:gd name="T24" fmla="*/ 6 w 24"/>
                <a:gd name="T25" fmla="*/ 3 h 24"/>
                <a:gd name="T26" fmla="*/ 6 w 24"/>
                <a:gd name="T27" fmla="*/ 4 h 24"/>
                <a:gd name="T28" fmla="*/ 5 w 24"/>
                <a:gd name="T29" fmla="*/ 5 h 24"/>
                <a:gd name="T30" fmla="*/ 4 w 24"/>
                <a:gd name="T31" fmla="*/ 6 h 24"/>
                <a:gd name="T32" fmla="*/ 3 w 24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24"/>
                <a:gd name="T53" fmla="*/ 24 w 24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16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16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4 w 53"/>
                <a:gd name="T1" fmla="*/ 18 h 73"/>
                <a:gd name="T2" fmla="*/ 8 w 53"/>
                <a:gd name="T3" fmla="*/ 18 h 73"/>
                <a:gd name="T4" fmla="*/ 8 w 53"/>
                <a:gd name="T5" fmla="*/ 17 h 73"/>
                <a:gd name="T6" fmla="*/ 9 w 53"/>
                <a:gd name="T7" fmla="*/ 15 h 73"/>
                <a:gd name="T8" fmla="*/ 11 w 53"/>
                <a:gd name="T9" fmla="*/ 12 h 73"/>
                <a:gd name="T10" fmla="*/ 12 w 53"/>
                <a:gd name="T11" fmla="*/ 9 h 73"/>
                <a:gd name="T12" fmla="*/ 13 w 53"/>
                <a:gd name="T13" fmla="*/ 5 h 73"/>
                <a:gd name="T14" fmla="*/ 12 w 53"/>
                <a:gd name="T15" fmla="*/ 3 h 73"/>
                <a:gd name="T16" fmla="*/ 10 w 53"/>
                <a:gd name="T17" fmla="*/ 1 h 73"/>
                <a:gd name="T18" fmla="*/ 6 w 53"/>
                <a:gd name="T19" fmla="*/ 0 h 73"/>
                <a:gd name="T20" fmla="*/ 2 w 53"/>
                <a:gd name="T21" fmla="*/ 1 h 73"/>
                <a:gd name="T22" fmla="*/ 0 w 53"/>
                <a:gd name="T23" fmla="*/ 3 h 73"/>
                <a:gd name="T24" fmla="*/ 0 w 53"/>
                <a:gd name="T25" fmla="*/ 5 h 73"/>
                <a:gd name="T26" fmla="*/ 0 w 53"/>
                <a:gd name="T27" fmla="*/ 9 h 73"/>
                <a:gd name="T28" fmla="*/ 1 w 53"/>
                <a:gd name="T29" fmla="*/ 12 h 73"/>
                <a:gd name="T30" fmla="*/ 3 w 53"/>
                <a:gd name="T31" fmla="*/ 15 h 73"/>
                <a:gd name="T32" fmla="*/ 4 w 53"/>
                <a:gd name="T33" fmla="*/ 17 h 73"/>
                <a:gd name="T34" fmla="*/ 4 w 53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3"/>
                <a:gd name="T56" fmla="*/ 53 w 53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6" name="Freeform 16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7 w 71"/>
                <a:gd name="T1" fmla="*/ 15 h 58"/>
                <a:gd name="T2" fmla="*/ 18 w 71"/>
                <a:gd name="T3" fmla="*/ 12 h 58"/>
                <a:gd name="T4" fmla="*/ 18 w 71"/>
                <a:gd name="T5" fmla="*/ 11 h 58"/>
                <a:gd name="T6" fmla="*/ 16 w 71"/>
                <a:gd name="T7" fmla="*/ 9 h 58"/>
                <a:gd name="T8" fmla="*/ 15 w 71"/>
                <a:gd name="T9" fmla="*/ 6 h 58"/>
                <a:gd name="T10" fmla="*/ 13 w 71"/>
                <a:gd name="T11" fmla="*/ 4 h 58"/>
                <a:gd name="T12" fmla="*/ 10 w 71"/>
                <a:gd name="T13" fmla="*/ 2 h 58"/>
                <a:gd name="T14" fmla="*/ 7 w 71"/>
                <a:gd name="T15" fmla="*/ 0 h 58"/>
                <a:gd name="T16" fmla="*/ 4 w 71"/>
                <a:gd name="T17" fmla="*/ 1 h 58"/>
                <a:gd name="T18" fmla="*/ 2 w 71"/>
                <a:gd name="T19" fmla="*/ 4 h 58"/>
                <a:gd name="T20" fmla="*/ 0 w 71"/>
                <a:gd name="T21" fmla="*/ 8 h 58"/>
                <a:gd name="T22" fmla="*/ 1 w 71"/>
                <a:gd name="T23" fmla="*/ 11 h 58"/>
                <a:gd name="T24" fmla="*/ 4 w 71"/>
                <a:gd name="T25" fmla="*/ 13 h 58"/>
                <a:gd name="T26" fmla="*/ 7 w 71"/>
                <a:gd name="T27" fmla="*/ 14 h 58"/>
                <a:gd name="T28" fmla="*/ 10 w 71"/>
                <a:gd name="T29" fmla="*/ 15 h 58"/>
                <a:gd name="T30" fmla="*/ 14 w 71"/>
                <a:gd name="T31" fmla="*/ 15 h 58"/>
                <a:gd name="T32" fmla="*/ 16 w 71"/>
                <a:gd name="T33" fmla="*/ 15 h 58"/>
                <a:gd name="T34" fmla="*/ 17 w 71"/>
                <a:gd name="T35" fmla="*/ 15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8"/>
                <a:gd name="T56" fmla="*/ 71 w 71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7" name="Freeform 16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9 w 72"/>
                <a:gd name="T1" fmla="*/ 3 h 56"/>
                <a:gd name="T2" fmla="*/ 17 w 72"/>
                <a:gd name="T3" fmla="*/ 0 h 56"/>
                <a:gd name="T4" fmla="*/ 16 w 72"/>
                <a:gd name="T5" fmla="*/ 0 h 56"/>
                <a:gd name="T6" fmla="*/ 14 w 72"/>
                <a:gd name="T7" fmla="*/ 0 h 56"/>
                <a:gd name="T8" fmla="*/ 11 w 72"/>
                <a:gd name="T9" fmla="*/ 0 h 56"/>
                <a:gd name="T10" fmla="*/ 7 w 72"/>
                <a:gd name="T11" fmla="*/ 1 h 56"/>
                <a:gd name="T12" fmla="*/ 4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2 w 72"/>
                <a:gd name="T19" fmla="*/ 11 h 56"/>
                <a:gd name="T20" fmla="*/ 5 w 72"/>
                <a:gd name="T21" fmla="*/ 14 h 56"/>
                <a:gd name="T22" fmla="*/ 8 w 72"/>
                <a:gd name="T23" fmla="*/ 14 h 56"/>
                <a:gd name="T24" fmla="*/ 10 w 72"/>
                <a:gd name="T25" fmla="*/ 14 h 56"/>
                <a:gd name="T26" fmla="*/ 13 w 72"/>
                <a:gd name="T27" fmla="*/ 11 h 56"/>
                <a:gd name="T28" fmla="*/ 15 w 72"/>
                <a:gd name="T29" fmla="*/ 9 h 56"/>
                <a:gd name="T30" fmla="*/ 17 w 72"/>
                <a:gd name="T31" fmla="*/ 6 h 56"/>
                <a:gd name="T32" fmla="*/ 19 w 72"/>
                <a:gd name="T33" fmla="*/ 4 h 56"/>
                <a:gd name="T34" fmla="*/ 19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Freeform 16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8 w 53"/>
                <a:gd name="T1" fmla="*/ 0 h 72"/>
                <a:gd name="T2" fmla="*/ 5 w 53"/>
                <a:gd name="T3" fmla="*/ 0 h 72"/>
                <a:gd name="T4" fmla="*/ 4 w 53"/>
                <a:gd name="T5" fmla="*/ 1 h 72"/>
                <a:gd name="T6" fmla="*/ 3 w 53"/>
                <a:gd name="T7" fmla="*/ 3 h 72"/>
                <a:gd name="T8" fmla="*/ 2 w 53"/>
                <a:gd name="T9" fmla="*/ 6 h 72"/>
                <a:gd name="T10" fmla="*/ 0 w 53"/>
                <a:gd name="T11" fmla="*/ 9 h 72"/>
                <a:gd name="T12" fmla="*/ 0 w 53"/>
                <a:gd name="T13" fmla="*/ 13 h 72"/>
                <a:gd name="T14" fmla="*/ 0 w 53"/>
                <a:gd name="T15" fmla="*/ 16 h 72"/>
                <a:gd name="T16" fmla="*/ 2 w 53"/>
                <a:gd name="T17" fmla="*/ 18 h 72"/>
                <a:gd name="T18" fmla="*/ 6 w 53"/>
                <a:gd name="T19" fmla="*/ 19 h 72"/>
                <a:gd name="T20" fmla="*/ 10 w 53"/>
                <a:gd name="T21" fmla="*/ 18 h 72"/>
                <a:gd name="T22" fmla="*/ 12 w 53"/>
                <a:gd name="T23" fmla="*/ 16 h 72"/>
                <a:gd name="T24" fmla="*/ 13 w 53"/>
                <a:gd name="T25" fmla="*/ 13 h 72"/>
                <a:gd name="T26" fmla="*/ 12 w 53"/>
                <a:gd name="T27" fmla="*/ 9 h 72"/>
                <a:gd name="T28" fmla="*/ 11 w 53"/>
                <a:gd name="T29" fmla="*/ 6 h 72"/>
                <a:gd name="T30" fmla="*/ 10 w 53"/>
                <a:gd name="T31" fmla="*/ 3 h 72"/>
                <a:gd name="T32" fmla="*/ 8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09" name="Freeform 16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2 w 71"/>
                <a:gd name="T1" fmla="*/ 0 h 56"/>
                <a:gd name="T2" fmla="*/ 0 w 71"/>
                <a:gd name="T3" fmla="*/ 3 h 56"/>
                <a:gd name="T4" fmla="*/ 1 w 71"/>
                <a:gd name="T5" fmla="*/ 4 h 56"/>
                <a:gd name="T6" fmla="*/ 2 w 71"/>
                <a:gd name="T7" fmla="*/ 6 h 56"/>
                <a:gd name="T8" fmla="*/ 4 w 71"/>
                <a:gd name="T9" fmla="*/ 9 h 56"/>
                <a:gd name="T10" fmla="*/ 6 w 71"/>
                <a:gd name="T11" fmla="*/ 11 h 56"/>
                <a:gd name="T12" fmla="*/ 8 w 71"/>
                <a:gd name="T13" fmla="*/ 14 h 56"/>
                <a:gd name="T14" fmla="*/ 11 w 71"/>
                <a:gd name="T15" fmla="*/ 14 h 56"/>
                <a:gd name="T16" fmla="*/ 14 w 71"/>
                <a:gd name="T17" fmla="*/ 14 h 56"/>
                <a:gd name="T18" fmla="*/ 17 w 71"/>
                <a:gd name="T19" fmla="*/ 11 h 56"/>
                <a:gd name="T20" fmla="*/ 18 w 71"/>
                <a:gd name="T21" fmla="*/ 7 h 56"/>
                <a:gd name="T22" fmla="*/ 17 w 71"/>
                <a:gd name="T23" fmla="*/ 4 h 56"/>
                <a:gd name="T24" fmla="*/ 15 w 71"/>
                <a:gd name="T25" fmla="*/ 2 h 56"/>
                <a:gd name="T26" fmla="*/ 12 w 71"/>
                <a:gd name="T27" fmla="*/ 1 h 56"/>
                <a:gd name="T28" fmla="*/ 8 w 71"/>
                <a:gd name="T29" fmla="*/ 0 h 56"/>
                <a:gd name="T30" fmla="*/ 5 w 71"/>
                <a:gd name="T31" fmla="*/ 0 h 56"/>
                <a:gd name="T32" fmla="*/ 3 w 71"/>
                <a:gd name="T33" fmla="*/ 0 h 56"/>
                <a:gd name="T34" fmla="*/ 2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1"/>
                <a:gd name="T55" fmla="*/ 0 h 56"/>
                <a:gd name="T56" fmla="*/ 71 w 71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0" name="Freeform 16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11 h 57"/>
                <a:gd name="T2" fmla="*/ 2 w 72"/>
                <a:gd name="T3" fmla="*/ 14 h 57"/>
                <a:gd name="T4" fmla="*/ 3 w 72"/>
                <a:gd name="T5" fmla="*/ 14 h 57"/>
                <a:gd name="T6" fmla="*/ 5 w 72"/>
                <a:gd name="T7" fmla="*/ 14 h 57"/>
                <a:gd name="T8" fmla="*/ 8 w 72"/>
                <a:gd name="T9" fmla="*/ 14 h 57"/>
                <a:gd name="T10" fmla="*/ 12 w 72"/>
                <a:gd name="T11" fmla="*/ 13 h 57"/>
                <a:gd name="T12" fmla="*/ 16 w 72"/>
                <a:gd name="T13" fmla="*/ 12 h 57"/>
                <a:gd name="T14" fmla="*/ 18 w 72"/>
                <a:gd name="T15" fmla="*/ 10 h 57"/>
                <a:gd name="T16" fmla="*/ 19 w 72"/>
                <a:gd name="T17" fmla="*/ 7 h 57"/>
                <a:gd name="T18" fmla="*/ 17 w 72"/>
                <a:gd name="T19" fmla="*/ 4 h 57"/>
                <a:gd name="T20" fmla="*/ 14 w 72"/>
                <a:gd name="T21" fmla="*/ 1 h 57"/>
                <a:gd name="T22" fmla="*/ 12 w 72"/>
                <a:gd name="T23" fmla="*/ 0 h 57"/>
                <a:gd name="T24" fmla="*/ 9 w 72"/>
                <a:gd name="T25" fmla="*/ 1 h 57"/>
                <a:gd name="T26" fmla="*/ 6 w 72"/>
                <a:gd name="T27" fmla="*/ 3 h 57"/>
                <a:gd name="T28" fmla="*/ 4 w 72"/>
                <a:gd name="T29" fmla="*/ 5 h 57"/>
                <a:gd name="T30" fmla="*/ 2 w 72"/>
                <a:gd name="T31" fmla="*/ 8 h 57"/>
                <a:gd name="T32" fmla="*/ 1 w 72"/>
                <a:gd name="T33" fmla="*/ 10 h 57"/>
                <a:gd name="T34" fmla="*/ 0 w 72"/>
                <a:gd name="T35" fmla="*/ 11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16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3 w 23"/>
                <a:gd name="T1" fmla="*/ 6 h 24"/>
                <a:gd name="T2" fmla="*/ 1 w 23"/>
                <a:gd name="T3" fmla="*/ 6 h 24"/>
                <a:gd name="T4" fmla="*/ 1 w 23"/>
                <a:gd name="T5" fmla="*/ 5 h 24"/>
                <a:gd name="T6" fmla="*/ 0 w 23"/>
                <a:gd name="T7" fmla="*/ 5 h 24"/>
                <a:gd name="T8" fmla="*/ 0 w 23"/>
                <a:gd name="T9" fmla="*/ 3 h 24"/>
                <a:gd name="T10" fmla="*/ 0 w 23"/>
                <a:gd name="T11" fmla="*/ 2 h 24"/>
                <a:gd name="T12" fmla="*/ 1 w 23"/>
                <a:gd name="T13" fmla="*/ 1 h 24"/>
                <a:gd name="T14" fmla="*/ 1 w 23"/>
                <a:gd name="T15" fmla="*/ 1 h 24"/>
                <a:gd name="T16" fmla="*/ 3 w 23"/>
                <a:gd name="T17" fmla="*/ 0 h 24"/>
                <a:gd name="T18" fmla="*/ 4 w 23"/>
                <a:gd name="T19" fmla="*/ 1 h 24"/>
                <a:gd name="T20" fmla="*/ 5 w 23"/>
                <a:gd name="T21" fmla="*/ 1 h 24"/>
                <a:gd name="T22" fmla="*/ 5 w 23"/>
                <a:gd name="T23" fmla="*/ 2 h 24"/>
                <a:gd name="T24" fmla="*/ 5 w 23"/>
                <a:gd name="T25" fmla="*/ 3 h 24"/>
                <a:gd name="T26" fmla="*/ 5 w 23"/>
                <a:gd name="T27" fmla="*/ 5 h 24"/>
                <a:gd name="T28" fmla="*/ 5 w 23"/>
                <a:gd name="T29" fmla="*/ 5 h 24"/>
                <a:gd name="T30" fmla="*/ 4 w 23"/>
                <a:gd name="T31" fmla="*/ 6 h 24"/>
                <a:gd name="T32" fmla="*/ 3 w 23"/>
                <a:gd name="T33" fmla="*/ 6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3"/>
                <a:gd name="T52" fmla="*/ 0 h 24"/>
                <a:gd name="T53" fmla="*/ 23 w 23"/>
                <a:gd name="T54" fmla="*/ 24 h 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17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17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5 w 52"/>
                <a:gd name="T1" fmla="*/ 18 h 73"/>
                <a:gd name="T2" fmla="*/ 8 w 52"/>
                <a:gd name="T3" fmla="*/ 18 h 73"/>
                <a:gd name="T4" fmla="*/ 9 w 52"/>
                <a:gd name="T5" fmla="*/ 17 h 73"/>
                <a:gd name="T6" fmla="*/ 10 w 52"/>
                <a:gd name="T7" fmla="*/ 15 h 73"/>
                <a:gd name="T8" fmla="*/ 11 w 52"/>
                <a:gd name="T9" fmla="*/ 12 h 73"/>
                <a:gd name="T10" fmla="*/ 13 w 52"/>
                <a:gd name="T11" fmla="*/ 9 h 73"/>
                <a:gd name="T12" fmla="*/ 13 w 52"/>
                <a:gd name="T13" fmla="*/ 5 h 73"/>
                <a:gd name="T14" fmla="*/ 13 w 52"/>
                <a:gd name="T15" fmla="*/ 3 h 73"/>
                <a:gd name="T16" fmla="*/ 11 w 52"/>
                <a:gd name="T17" fmla="*/ 1 h 73"/>
                <a:gd name="T18" fmla="*/ 7 w 52"/>
                <a:gd name="T19" fmla="*/ 0 h 73"/>
                <a:gd name="T20" fmla="*/ 3 w 52"/>
                <a:gd name="T21" fmla="*/ 1 h 73"/>
                <a:gd name="T22" fmla="*/ 1 w 52"/>
                <a:gd name="T23" fmla="*/ 3 h 73"/>
                <a:gd name="T24" fmla="*/ 0 w 52"/>
                <a:gd name="T25" fmla="*/ 5 h 73"/>
                <a:gd name="T26" fmla="*/ 1 w 52"/>
                <a:gd name="T27" fmla="*/ 9 h 73"/>
                <a:gd name="T28" fmla="*/ 2 w 52"/>
                <a:gd name="T29" fmla="*/ 12 h 73"/>
                <a:gd name="T30" fmla="*/ 3 w 52"/>
                <a:gd name="T31" fmla="*/ 15 h 73"/>
                <a:gd name="T32" fmla="*/ 5 w 52"/>
                <a:gd name="T33" fmla="*/ 17 h 73"/>
                <a:gd name="T34" fmla="*/ 5 w 52"/>
                <a:gd name="T35" fmla="*/ 18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73"/>
                <a:gd name="T56" fmla="*/ 52 w 52"/>
                <a:gd name="T57" fmla="*/ 73 h 7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17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16 w 72"/>
                <a:gd name="T1" fmla="*/ 14 h 58"/>
                <a:gd name="T2" fmla="*/ 17 w 72"/>
                <a:gd name="T3" fmla="*/ 11 h 58"/>
                <a:gd name="T4" fmla="*/ 17 w 72"/>
                <a:gd name="T5" fmla="*/ 10 h 58"/>
                <a:gd name="T6" fmla="*/ 16 w 72"/>
                <a:gd name="T7" fmla="*/ 8 h 58"/>
                <a:gd name="T8" fmla="*/ 14 w 72"/>
                <a:gd name="T9" fmla="*/ 6 h 58"/>
                <a:gd name="T10" fmla="*/ 12 w 72"/>
                <a:gd name="T11" fmla="*/ 3 h 58"/>
                <a:gd name="T12" fmla="*/ 9 w 72"/>
                <a:gd name="T13" fmla="*/ 1 h 58"/>
                <a:gd name="T14" fmla="*/ 7 w 72"/>
                <a:gd name="T15" fmla="*/ 0 h 58"/>
                <a:gd name="T16" fmla="*/ 4 w 72"/>
                <a:gd name="T17" fmla="*/ 0 h 58"/>
                <a:gd name="T18" fmla="*/ 1 w 72"/>
                <a:gd name="T19" fmla="*/ 3 h 58"/>
                <a:gd name="T20" fmla="*/ 0 w 72"/>
                <a:gd name="T21" fmla="*/ 7 h 58"/>
                <a:gd name="T22" fmla="*/ 1 w 72"/>
                <a:gd name="T23" fmla="*/ 10 h 58"/>
                <a:gd name="T24" fmla="*/ 3 w 72"/>
                <a:gd name="T25" fmla="*/ 12 h 58"/>
                <a:gd name="T26" fmla="*/ 6 w 72"/>
                <a:gd name="T27" fmla="*/ 13 h 58"/>
                <a:gd name="T28" fmla="*/ 9 w 72"/>
                <a:gd name="T29" fmla="*/ 14 h 58"/>
                <a:gd name="T30" fmla="*/ 12 w 72"/>
                <a:gd name="T31" fmla="*/ 14 h 58"/>
                <a:gd name="T32" fmla="*/ 15 w 72"/>
                <a:gd name="T33" fmla="*/ 14 h 58"/>
                <a:gd name="T34" fmla="*/ 16 w 72"/>
                <a:gd name="T35" fmla="*/ 1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17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17 w 72"/>
                <a:gd name="T1" fmla="*/ 3 h 56"/>
                <a:gd name="T2" fmla="*/ 16 w 72"/>
                <a:gd name="T3" fmla="*/ 0 h 56"/>
                <a:gd name="T4" fmla="*/ 15 w 72"/>
                <a:gd name="T5" fmla="*/ 0 h 56"/>
                <a:gd name="T6" fmla="*/ 13 w 72"/>
                <a:gd name="T7" fmla="*/ 0 h 56"/>
                <a:gd name="T8" fmla="*/ 9 w 72"/>
                <a:gd name="T9" fmla="*/ 0 h 56"/>
                <a:gd name="T10" fmla="*/ 6 w 72"/>
                <a:gd name="T11" fmla="*/ 1 h 56"/>
                <a:gd name="T12" fmla="*/ 3 w 72"/>
                <a:gd name="T13" fmla="*/ 2 h 56"/>
                <a:gd name="T14" fmla="*/ 1 w 72"/>
                <a:gd name="T15" fmla="*/ 4 h 56"/>
                <a:gd name="T16" fmla="*/ 0 w 72"/>
                <a:gd name="T17" fmla="*/ 7 h 56"/>
                <a:gd name="T18" fmla="*/ 1 w 72"/>
                <a:gd name="T19" fmla="*/ 11 h 56"/>
                <a:gd name="T20" fmla="*/ 4 w 72"/>
                <a:gd name="T21" fmla="*/ 14 h 56"/>
                <a:gd name="T22" fmla="*/ 7 w 72"/>
                <a:gd name="T23" fmla="*/ 15 h 56"/>
                <a:gd name="T24" fmla="*/ 9 w 72"/>
                <a:gd name="T25" fmla="*/ 14 h 56"/>
                <a:gd name="T26" fmla="*/ 12 w 72"/>
                <a:gd name="T27" fmla="*/ 12 h 56"/>
                <a:gd name="T28" fmla="*/ 14 w 72"/>
                <a:gd name="T29" fmla="*/ 9 h 56"/>
                <a:gd name="T30" fmla="*/ 16 w 72"/>
                <a:gd name="T31" fmla="*/ 6 h 56"/>
                <a:gd name="T32" fmla="*/ 17 w 72"/>
                <a:gd name="T33" fmla="*/ 4 h 56"/>
                <a:gd name="T34" fmla="*/ 17 w 72"/>
                <a:gd name="T35" fmla="*/ 3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6"/>
                <a:gd name="T56" fmla="*/ 72 w 72"/>
                <a:gd name="T57" fmla="*/ 56 h 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17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8 w 53"/>
                <a:gd name="T1" fmla="*/ 0 h 72"/>
                <a:gd name="T2" fmla="*/ 6 w 53"/>
                <a:gd name="T3" fmla="*/ 0 h 72"/>
                <a:gd name="T4" fmla="*/ 5 w 53"/>
                <a:gd name="T5" fmla="*/ 1 h 72"/>
                <a:gd name="T6" fmla="*/ 4 w 53"/>
                <a:gd name="T7" fmla="*/ 3 h 72"/>
                <a:gd name="T8" fmla="*/ 2 w 53"/>
                <a:gd name="T9" fmla="*/ 6 h 72"/>
                <a:gd name="T10" fmla="*/ 1 w 53"/>
                <a:gd name="T11" fmla="*/ 9 h 72"/>
                <a:gd name="T12" fmla="*/ 0 w 53"/>
                <a:gd name="T13" fmla="*/ 13 h 72"/>
                <a:gd name="T14" fmla="*/ 1 w 53"/>
                <a:gd name="T15" fmla="*/ 16 h 72"/>
                <a:gd name="T16" fmla="*/ 3 w 53"/>
                <a:gd name="T17" fmla="*/ 18 h 72"/>
                <a:gd name="T18" fmla="*/ 7 w 53"/>
                <a:gd name="T19" fmla="*/ 19 h 72"/>
                <a:gd name="T20" fmla="*/ 11 w 53"/>
                <a:gd name="T21" fmla="*/ 18 h 72"/>
                <a:gd name="T22" fmla="*/ 13 w 53"/>
                <a:gd name="T23" fmla="*/ 16 h 72"/>
                <a:gd name="T24" fmla="*/ 14 w 53"/>
                <a:gd name="T25" fmla="*/ 13 h 72"/>
                <a:gd name="T26" fmla="*/ 13 w 53"/>
                <a:gd name="T27" fmla="*/ 9 h 72"/>
                <a:gd name="T28" fmla="*/ 12 w 53"/>
                <a:gd name="T29" fmla="*/ 6 h 72"/>
                <a:gd name="T30" fmla="*/ 10 w 53"/>
                <a:gd name="T31" fmla="*/ 3 h 72"/>
                <a:gd name="T32" fmla="*/ 9 w 53"/>
                <a:gd name="T33" fmla="*/ 1 h 72"/>
                <a:gd name="T34" fmla="*/ 8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3"/>
                <a:gd name="T55" fmla="*/ 0 h 72"/>
                <a:gd name="T56" fmla="*/ 53 w 53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17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1 w 72"/>
                <a:gd name="T1" fmla="*/ 0 h 57"/>
                <a:gd name="T2" fmla="*/ 0 w 72"/>
                <a:gd name="T3" fmla="*/ 3 h 57"/>
                <a:gd name="T4" fmla="*/ 0 w 72"/>
                <a:gd name="T5" fmla="*/ 4 h 57"/>
                <a:gd name="T6" fmla="*/ 1 w 72"/>
                <a:gd name="T7" fmla="*/ 6 h 57"/>
                <a:gd name="T8" fmla="*/ 3 w 72"/>
                <a:gd name="T9" fmla="*/ 9 h 57"/>
                <a:gd name="T10" fmla="*/ 5 w 72"/>
                <a:gd name="T11" fmla="*/ 11 h 57"/>
                <a:gd name="T12" fmla="*/ 8 w 72"/>
                <a:gd name="T13" fmla="*/ 14 h 57"/>
                <a:gd name="T14" fmla="*/ 10 w 72"/>
                <a:gd name="T15" fmla="*/ 15 h 57"/>
                <a:gd name="T16" fmla="*/ 13 w 72"/>
                <a:gd name="T17" fmla="*/ 14 h 57"/>
                <a:gd name="T18" fmla="*/ 16 w 72"/>
                <a:gd name="T19" fmla="*/ 11 h 57"/>
                <a:gd name="T20" fmla="*/ 17 w 72"/>
                <a:gd name="T21" fmla="*/ 7 h 57"/>
                <a:gd name="T22" fmla="*/ 16 w 72"/>
                <a:gd name="T23" fmla="*/ 4 h 57"/>
                <a:gd name="T24" fmla="*/ 14 w 72"/>
                <a:gd name="T25" fmla="*/ 2 h 57"/>
                <a:gd name="T26" fmla="*/ 11 w 72"/>
                <a:gd name="T27" fmla="*/ 1 h 57"/>
                <a:gd name="T28" fmla="*/ 8 w 72"/>
                <a:gd name="T29" fmla="*/ 0 h 57"/>
                <a:gd name="T30" fmla="*/ 5 w 72"/>
                <a:gd name="T31" fmla="*/ 0 h 57"/>
                <a:gd name="T32" fmla="*/ 2 w 72"/>
                <a:gd name="T33" fmla="*/ 0 h 57"/>
                <a:gd name="T34" fmla="*/ 1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7"/>
                <a:gd name="T56" fmla="*/ 72 w 72"/>
                <a:gd name="T57" fmla="*/ 57 h 5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17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2 h 58"/>
                <a:gd name="T2" fmla="*/ 1 w 72"/>
                <a:gd name="T3" fmla="*/ 15 h 58"/>
                <a:gd name="T4" fmla="*/ 2 w 72"/>
                <a:gd name="T5" fmla="*/ 15 h 58"/>
                <a:gd name="T6" fmla="*/ 5 w 72"/>
                <a:gd name="T7" fmla="*/ 15 h 58"/>
                <a:gd name="T8" fmla="*/ 8 w 72"/>
                <a:gd name="T9" fmla="*/ 15 h 58"/>
                <a:gd name="T10" fmla="*/ 11 w 72"/>
                <a:gd name="T11" fmla="*/ 14 h 58"/>
                <a:gd name="T12" fmla="*/ 14 w 72"/>
                <a:gd name="T13" fmla="*/ 13 h 58"/>
                <a:gd name="T14" fmla="*/ 16 w 72"/>
                <a:gd name="T15" fmla="*/ 11 h 58"/>
                <a:gd name="T16" fmla="*/ 17 w 72"/>
                <a:gd name="T17" fmla="*/ 8 h 58"/>
                <a:gd name="T18" fmla="*/ 16 w 72"/>
                <a:gd name="T19" fmla="*/ 4 h 58"/>
                <a:gd name="T20" fmla="*/ 13 w 72"/>
                <a:gd name="T21" fmla="*/ 1 h 58"/>
                <a:gd name="T22" fmla="*/ 10 w 72"/>
                <a:gd name="T23" fmla="*/ 0 h 58"/>
                <a:gd name="T24" fmla="*/ 8 w 72"/>
                <a:gd name="T25" fmla="*/ 2 h 58"/>
                <a:gd name="T26" fmla="*/ 5 w 72"/>
                <a:gd name="T27" fmla="*/ 4 h 58"/>
                <a:gd name="T28" fmla="*/ 3 w 72"/>
                <a:gd name="T29" fmla="*/ 6 h 58"/>
                <a:gd name="T30" fmla="*/ 1 w 72"/>
                <a:gd name="T31" fmla="*/ 9 h 58"/>
                <a:gd name="T32" fmla="*/ 0 w 72"/>
                <a:gd name="T33" fmla="*/ 11 h 58"/>
                <a:gd name="T34" fmla="*/ 0 w 72"/>
                <a:gd name="T35" fmla="*/ 12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2"/>
                <a:gd name="T55" fmla="*/ 0 h 58"/>
                <a:gd name="T56" fmla="*/ 72 w 72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17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36 w 144"/>
                <a:gd name="T1" fmla="*/ 0 h 167"/>
                <a:gd name="T2" fmla="*/ 36 w 144"/>
                <a:gd name="T3" fmla="*/ 7 h 167"/>
                <a:gd name="T4" fmla="*/ 35 w 144"/>
                <a:gd name="T5" fmla="*/ 15 h 167"/>
                <a:gd name="T6" fmla="*/ 33 w 144"/>
                <a:gd name="T7" fmla="*/ 21 h 167"/>
                <a:gd name="T8" fmla="*/ 29 w 144"/>
                <a:gd name="T9" fmla="*/ 28 h 167"/>
                <a:gd name="T10" fmla="*/ 25 w 144"/>
                <a:gd name="T11" fmla="*/ 34 h 167"/>
                <a:gd name="T12" fmla="*/ 20 w 144"/>
                <a:gd name="T13" fmla="*/ 38 h 167"/>
                <a:gd name="T14" fmla="*/ 15 w 144"/>
                <a:gd name="T15" fmla="*/ 41 h 167"/>
                <a:gd name="T16" fmla="*/ 9 w 144"/>
                <a:gd name="T17" fmla="*/ 42 h 167"/>
                <a:gd name="T18" fmla="*/ 4 w 144"/>
                <a:gd name="T19" fmla="*/ 41 h 167"/>
                <a:gd name="T20" fmla="*/ 1 w 144"/>
                <a:gd name="T21" fmla="*/ 38 h 167"/>
                <a:gd name="T22" fmla="*/ 0 w 144"/>
                <a:gd name="T23" fmla="*/ 35 h 167"/>
                <a:gd name="T24" fmla="*/ 1 w 144"/>
                <a:gd name="T25" fmla="*/ 31 h 167"/>
                <a:gd name="T26" fmla="*/ 3 w 144"/>
                <a:gd name="T27" fmla="*/ 28 h 167"/>
                <a:gd name="T28" fmla="*/ 6 w 144"/>
                <a:gd name="T29" fmla="*/ 24 h 167"/>
                <a:gd name="T30" fmla="*/ 10 w 144"/>
                <a:gd name="T31" fmla="*/ 22 h 167"/>
                <a:gd name="T32" fmla="*/ 15 w 144"/>
                <a:gd name="T33" fmla="*/ 21 h 167"/>
                <a:gd name="T34" fmla="*/ 20 w 144"/>
                <a:gd name="T35" fmla="*/ 20 h 167"/>
                <a:gd name="T36" fmla="*/ 24 w 144"/>
                <a:gd name="T37" fmla="*/ 18 h 167"/>
                <a:gd name="T38" fmla="*/ 27 w 144"/>
                <a:gd name="T39" fmla="*/ 15 h 167"/>
                <a:gd name="T40" fmla="*/ 30 w 144"/>
                <a:gd name="T41" fmla="*/ 11 h 167"/>
                <a:gd name="T42" fmla="*/ 33 w 144"/>
                <a:gd name="T43" fmla="*/ 7 h 167"/>
                <a:gd name="T44" fmla="*/ 35 w 144"/>
                <a:gd name="T45" fmla="*/ 4 h 167"/>
                <a:gd name="T46" fmla="*/ 36 w 144"/>
                <a:gd name="T47" fmla="*/ 1 h 167"/>
                <a:gd name="T48" fmla="*/ 36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67"/>
                <a:gd name="T77" fmla="*/ 144 w 144"/>
                <a:gd name="T78" fmla="*/ 167 h 16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17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51 w 204"/>
                <a:gd name="T1" fmla="*/ 0 h 82"/>
                <a:gd name="T2" fmla="*/ 49 w 204"/>
                <a:gd name="T3" fmla="*/ 2 h 82"/>
                <a:gd name="T4" fmla="*/ 47 w 204"/>
                <a:gd name="T5" fmla="*/ 5 h 82"/>
                <a:gd name="T6" fmla="*/ 44 w 204"/>
                <a:gd name="T7" fmla="*/ 7 h 82"/>
                <a:gd name="T8" fmla="*/ 42 w 204"/>
                <a:gd name="T9" fmla="*/ 10 h 82"/>
                <a:gd name="T10" fmla="*/ 38 w 204"/>
                <a:gd name="T11" fmla="*/ 12 h 82"/>
                <a:gd name="T12" fmla="*/ 35 w 204"/>
                <a:gd name="T13" fmla="*/ 14 h 82"/>
                <a:gd name="T14" fmla="*/ 32 w 204"/>
                <a:gd name="T15" fmla="*/ 16 h 82"/>
                <a:gd name="T16" fmla="*/ 28 w 204"/>
                <a:gd name="T17" fmla="*/ 17 h 82"/>
                <a:gd name="T18" fmla="*/ 25 w 204"/>
                <a:gd name="T19" fmla="*/ 18 h 82"/>
                <a:gd name="T20" fmla="*/ 22 w 204"/>
                <a:gd name="T21" fmla="*/ 19 h 82"/>
                <a:gd name="T22" fmla="*/ 19 w 204"/>
                <a:gd name="T23" fmla="*/ 20 h 82"/>
                <a:gd name="T24" fmla="*/ 15 w 204"/>
                <a:gd name="T25" fmla="*/ 20 h 82"/>
                <a:gd name="T26" fmla="*/ 12 w 204"/>
                <a:gd name="T27" fmla="*/ 20 h 82"/>
                <a:gd name="T28" fmla="*/ 10 w 204"/>
                <a:gd name="T29" fmla="*/ 19 h 82"/>
                <a:gd name="T30" fmla="*/ 6 w 204"/>
                <a:gd name="T31" fmla="*/ 17 h 82"/>
                <a:gd name="T32" fmla="*/ 4 w 204"/>
                <a:gd name="T33" fmla="*/ 16 h 82"/>
                <a:gd name="T34" fmla="*/ 1 w 204"/>
                <a:gd name="T35" fmla="*/ 11 h 82"/>
                <a:gd name="T36" fmla="*/ 0 w 204"/>
                <a:gd name="T37" fmla="*/ 8 h 82"/>
                <a:gd name="T38" fmla="*/ 2 w 204"/>
                <a:gd name="T39" fmla="*/ 5 h 82"/>
                <a:gd name="T40" fmla="*/ 5 w 204"/>
                <a:gd name="T41" fmla="*/ 2 h 82"/>
                <a:gd name="T42" fmla="*/ 9 w 204"/>
                <a:gd name="T43" fmla="*/ 0 h 82"/>
                <a:gd name="T44" fmla="*/ 13 w 204"/>
                <a:gd name="T45" fmla="*/ 0 h 82"/>
                <a:gd name="T46" fmla="*/ 18 w 204"/>
                <a:gd name="T47" fmla="*/ 1 h 82"/>
                <a:gd name="T48" fmla="*/ 23 w 204"/>
                <a:gd name="T49" fmla="*/ 3 h 82"/>
                <a:gd name="T50" fmla="*/ 26 w 204"/>
                <a:gd name="T51" fmla="*/ 5 h 82"/>
                <a:gd name="T52" fmla="*/ 31 w 204"/>
                <a:gd name="T53" fmla="*/ 6 h 82"/>
                <a:gd name="T54" fmla="*/ 36 w 204"/>
                <a:gd name="T55" fmla="*/ 5 h 82"/>
                <a:gd name="T56" fmla="*/ 40 w 204"/>
                <a:gd name="T57" fmla="*/ 4 h 82"/>
                <a:gd name="T58" fmla="*/ 45 w 204"/>
                <a:gd name="T59" fmla="*/ 3 h 82"/>
                <a:gd name="T60" fmla="*/ 48 w 204"/>
                <a:gd name="T61" fmla="*/ 1 h 82"/>
                <a:gd name="T62" fmla="*/ 50 w 204"/>
                <a:gd name="T63" fmla="*/ 0 h 82"/>
                <a:gd name="T64" fmla="*/ 5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4"/>
                <a:gd name="T100" fmla="*/ 0 h 82"/>
                <a:gd name="T101" fmla="*/ 204 w 204"/>
                <a:gd name="T102" fmla="*/ 82 h 8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Freeform 17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6 w 84"/>
                <a:gd name="T1" fmla="*/ 0 h 208"/>
                <a:gd name="T2" fmla="*/ 11 w 84"/>
                <a:gd name="T3" fmla="*/ 6 h 208"/>
                <a:gd name="T4" fmla="*/ 15 w 84"/>
                <a:gd name="T5" fmla="*/ 12 h 208"/>
                <a:gd name="T6" fmla="*/ 18 w 84"/>
                <a:gd name="T7" fmla="*/ 19 h 208"/>
                <a:gd name="T8" fmla="*/ 20 w 84"/>
                <a:gd name="T9" fmla="*/ 25 h 208"/>
                <a:gd name="T10" fmla="*/ 21 w 84"/>
                <a:gd name="T11" fmla="*/ 32 h 208"/>
                <a:gd name="T12" fmla="*/ 21 w 84"/>
                <a:gd name="T13" fmla="*/ 39 h 208"/>
                <a:gd name="T14" fmla="*/ 19 w 84"/>
                <a:gd name="T15" fmla="*/ 45 h 208"/>
                <a:gd name="T16" fmla="*/ 14 w 84"/>
                <a:gd name="T17" fmla="*/ 50 h 208"/>
                <a:gd name="T18" fmla="*/ 10 w 84"/>
                <a:gd name="T19" fmla="*/ 52 h 208"/>
                <a:gd name="T20" fmla="*/ 6 w 84"/>
                <a:gd name="T21" fmla="*/ 52 h 208"/>
                <a:gd name="T22" fmla="*/ 3 w 84"/>
                <a:gd name="T23" fmla="*/ 51 h 208"/>
                <a:gd name="T24" fmla="*/ 1 w 84"/>
                <a:gd name="T25" fmla="*/ 47 h 208"/>
                <a:gd name="T26" fmla="*/ 0 w 84"/>
                <a:gd name="T27" fmla="*/ 43 h 208"/>
                <a:gd name="T28" fmla="*/ 1 w 84"/>
                <a:gd name="T29" fmla="*/ 38 h 208"/>
                <a:gd name="T30" fmla="*/ 2 w 84"/>
                <a:gd name="T31" fmla="*/ 34 h 208"/>
                <a:gd name="T32" fmla="*/ 5 w 84"/>
                <a:gd name="T33" fmla="*/ 29 h 208"/>
                <a:gd name="T34" fmla="*/ 9 w 84"/>
                <a:gd name="T35" fmla="*/ 21 h 208"/>
                <a:gd name="T36" fmla="*/ 9 w 84"/>
                <a:gd name="T37" fmla="*/ 12 h 208"/>
                <a:gd name="T38" fmla="*/ 7 w 84"/>
                <a:gd name="T39" fmla="*/ 3 h 208"/>
                <a:gd name="T40" fmla="*/ 6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4"/>
                <a:gd name="T64" fmla="*/ 0 h 208"/>
                <a:gd name="T65" fmla="*/ 84 w 84"/>
                <a:gd name="T66" fmla="*/ 208 h 2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Freeform 18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7 w 144"/>
                <a:gd name="T3" fmla="*/ 1 h 170"/>
                <a:gd name="T4" fmla="*/ 13 w 144"/>
                <a:gd name="T5" fmla="*/ 4 h 170"/>
                <a:gd name="T6" fmla="*/ 20 w 144"/>
                <a:gd name="T7" fmla="*/ 8 h 170"/>
                <a:gd name="T8" fmla="*/ 26 w 144"/>
                <a:gd name="T9" fmla="*/ 12 h 170"/>
                <a:gd name="T10" fmla="*/ 31 w 144"/>
                <a:gd name="T11" fmla="*/ 17 h 170"/>
                <a:gd name="T12" fmla="*/ 35 w 144"/>
                <a:gd name="T13" fmla="*/ 22 h 170"/>
                <a:gd name="T14" fmla="*/ 36 w 144"/>
                <a:gd name="T15" fmla="*/ 29 h 170"/>
                <a:gd name="T16" fmla="*/ 36 w 144"/>
                <a:gd name="T17" fmla="*/ 35 h 170"/>
                <a:gd name="T18" fmla="*/ 34 w 144"/>
                <a:gd name="T19" fmla="*/ 39 h 170"/>
                <a:gd name="T20" fmla="*/ 30 w 144"/>
                <a:gd name="T21" fmla="*/ 41 h 170"/>
                <a:gd name="T22" fmla="*/ 27 w 144"/>
                <a:gd name="T23" fmla="*/ 42 h 170"/>
                <a:gd name="T24" fmla="*/ 23 w 144"/>
                <a:gd name="T25" fmla="*/ 40 h 170"/>
                <a:gd name="T26" fmla="*/ 20 w 144"/>
                <a:gd name="T27" fmla="*/ 37 h 170"/>
                <a:gd name="T28" fmla="*/ 18 w 144"/>
                <a:gd name="T29" fmla="*/ 33 h 170"/>
                <a:gd name="T30" fmla="*/ 16 w 144"/>
                <a:gd name="T31" fmla="*/ 29 h 170"/>
                <a:gd name="T32" fmla="*/ 17 w 144"/>
                <a:gd name="T33" fmla="*/ 24 h 170"/>
                <a:gd name="T34" fmla="*/ 17 w 144"/>
                <a:gd name="T35" fmla="*/ 20 h 170"/>
                <a:gd name="T36" fmla="*/ 15 w 144"/>
                <a:gd name="T37" fmla="*/ 15 h 170"/>
                <a:gd name="T38" fmla="*/ 12 w 144"/>
                <a:gd name="T39" fmla="*/ 11 h 170"/>
                <a:gd name="T40" fmla="*/ 9 w 144"/>
                <a:gd name="T41" fmla="*/ 7 h 170"/>
                <a:gd name="T42" fmla="*/ 6 w 144"/>
                <a:gd name="T43" fmla="*/ 4 h 170"/>
                <a:gd name="T44" fmla="*/ 3 w 144"/>
                <a:gd name="T45" fmla="*/ 2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4"/>
                <a:gd name="T76" fmla="*/ 0 h 170"/>
                <a:gd name="T77" fmla="*/ 144 w 144"/>
                <a:gd name="T78" fmla="*/ 170 h 1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Freeform 18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4 h 103"/>
                <a:gd name="T2" fmla="*/ 3 w 199"/>
                <a:gd name="T3" fmla="*/ 3 h 103"/>
                <a:gd name="T4" fmla="*/ 6 w 199"/>
                <a:gd name="T5" fmla="*/ 2 h 103"/>
                <a:gd name="T6" fmla="*/ 10 w 199"/>
                <a:gd name="T7" fmla="*/ 1 h 103"/>
                <a:gd name="T8" fmla="*/ 13 w 199"/>
                <a:gd name="T9" fmla="*/ 0 h 103"/>
                <a:gd name="T10" fmla="*/ 17 w 199"/>
                <a:gd name="T11" fmla="*/ 0 h 103"/>
                <a:gd name="T12" fmla="*/ 21 w 199"/>
                <a:gd name="T13" fmla="*/ 0 h 103"/>
                <a:gd name="T14" fmla="*/ 24 w 199"/>
                <a:gd name="T15" fmla="*/ 0 h 103"/>
                <a:gd name="T16" fmla="*/ 28 w 199"/>
                <a:gd name="T17" fmla="*/ 0 h 103"/>
                <a:gd name="T18" fmla="*/ 32 w 199"/>
                <a:gd name="T19" fmla="*/ 1 h 103"/>
                <a:gd name="T20" fmla="*/ 35 w 199"/>
                <a:gd name="T21" fmla="*/ 2 h 103"/>
                <a:gd name="T22" fmla="*/ 38 w 199"/>
                <a:gd name="T23" fmla="*/ 3 h 103"/>
                <a:gd name="T24" fmla="*/ 41 w 199"/>
                <a:gd name="T25" fmla="*/ 4 h 103"/>
                <a:gd name="T26" fmla="*/ 43 w 199"/>
                <a:gd name="T27" fmla="*/ 6 h 103"/>
                <a:gd name="T28" fmla="*/ 45 w 199"/>
                <a:gd name="T29" fmla="*/ 8 h 103"/>
                <a:gd name="T30" fmla="*/ 47 w 199"/>
                <a:gd name="T31" fmla="*/ 11 h 103"/>
                <a:gd name="T32" fmla="*/ 49 w 199"/>
                <a:gd name="T33" fmla="*/ 14 h 103"/>
                <a:gd name="T34" fmla="*/ 49 w 199"/>
                <a:gd name="T35" fmla="*/ 19 h 103"/>
                <a:gd name="T36" fmla="*/ 48 w 199"/>
                <a:gd name="T37" fmla="*/ 22 h 103"/>
                <a:gd name="T38" fmla="*/ 45 w 199"/>
                <a:gd name="T39" fmla="*/ 24 h 103"/>
                <a:gd name="T40" fmla="*/ 41 w 199"/>
                <a:gd name="T41" fmla="*/ 25 h 103"/>
                <a:gd name="T42" fmla="*/ 37 w 199"/>
                <a:gd name="T43" fmla="*/ 25 h 103"/>
                <a:gd name="T44" fmla="*/ 33 w 199"/>
                <a:gd name="T45" fmla="*/ 23 h 103"/>
                <a:gd name="T46" fmla="*/ 29 w 199"/>
                <a:gd name="T47" fmla="*/ 20 h 103"/>
                <a:gd name="T48" fmla="*/ 26 w 199"/>
                <a:gd name="T49" fmla="*/ 15 h 103"/>
                <a:gd name="T50" fmla="*/ 24 w 199"/>
                <a:gd name="T51" fmla="*/ 12 h 103"/>
                <a:gd name="T52" fmla="*/ 20 w 199"/>
                <a:gd name="T53" fmla="*/ 9 h 103"/>
                <a:gd name="T54" fmla="*/ 16 w 199"/>
                <a:gd name="T55" fmla="*/ 7 h 103"/>
                <a:gd name="T56" fmla="*/ 11 w 199"/>
                <a:gd name="T57" fmla="*/ 6 h 103"/>
                <a:gd name="T58" fmla="*/ 7 w 199"/>
                <a:gd name="T59" fmla="*/ 5 h 103"/>
                <a:gd name="T60" fmla="*/ 3 w 199"/>
                <a:gd name="T61" fmla="*/ 4 h 103"/>
                <a:gd name="T62" fmla="*/ 1 w 199"/>
                <a:gd name="T63" fmla="*/ 4 h 103"/>
                <a:gd name="T64" fmla="*/ 0 w 199"/>
                <a:gd name="T65" fmla="*/ 4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99"/>
                <a:gd name="T100" fmla="*/ 0 h 103"/>
                <a:gd name="T101" fmla="*/ 199 w 199"/>
                <a:gd name="T102" fmla="*/ 103 h 10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Freeform 18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23 w 107"/>
                <a:gd name="T1" fmla="*/ 0 h 195"/>
                <a:gd name="T2" fmla="*/ 25 w 107"/>
                <a:gd name="T3" fmla="*/ 7 h 195"/>
                <a:gd name="T4" fmla="*/ 26 w 107"/>
                <a:gd name="T5" fmla="*/ 14 h 195"/>
                <a:gd name="T6" fmla="*/ 26 w 107"/>
                <a:gd name="T7" fmla="*/ 22 h 195"/>
                <a:gd name="T8" fmla="*/ 26 w 107"/>
                <a:gd name="T9" fmla="*/ 29 h 195"/>
                <a:gd name="T10" fmla="*/ 24 w 107"/>
                <a:gd name="T11" fmla="*/ 36 h 195"/>
                <a:gd name="T12" fmla="*/ 20 w 107"/>
                <a:gd name="T13" fmla="*/ 41 h 195"/>
                <a:gd name="T14" fmla="*/ 16 w 107"/>
                <a:gd name="T15" fmla="*/ 46 h 195"/>
                <a:gd name="T16" fmla="*/ 11 w 107"/>
                <a:gd name="T17" fmla="*/ 49 h 195"/>
                <a:gd name="T18" fmla="*/ 6 w 107"/>
                <a:gd name="T19" fmla="*/ 49 h 195"/>
                <a:gd name="T20" fmla="*/ 2 w 107"/>
                <a:gd name="T21" fmla="*/ 48 h 195"/>
                <a:gd name="T22" fmla="*/ 0 w 107"/>
                <a:gd name="T23" fmla="*/ 45 h 195"/>
                <a:gd name="T24" fmla="*/ 0 w 107"/>
                <a:gd name="T25" fmla="*/ 41 h 195"/>
                <a:gd name="T26" fmla="*/ 0 w 107"/>
                <a:gd name="T27" fmla="*/ 37 h 195"/>
                <a:gd name="T28" fmla="*/ 3 w 107"/>
                <a:gd name="T29" fmla="*/ 32 h 195"/>
                <a:gd name="T30" fmla="*/ 6 w 107"/>
                <a:gd name="T31" fmla="*/ 29 h 195"/>
                <a:gd name="T32" fmla="*/ 10 w 107"/>
                <a:gd name="T33" fmla="*/ 26 h 195"/>
                <a:gd name="T34" fmla="*/ 14 w 107"/>
                <a:gd name="T35" fmla="*/ 24 h 195"/>
                <a:gd name="T36" fmla="*/ 17 w 107"/>
                <a:gd name="T37" fmla="*/ 20 h 195"/>
                <a:gd name="T38" fmla="*/ 19 w 107"/>
                <a:gd name="T39" fmla="*/ 16 h 195"/>
                <a:gd name="T40" fmla="*/ 21 w 107"/>
                <a:gd name="T41" fmla="*/ 12 h 195"/>
                <a:gd name="T42" fmla="*/ 22 w 107"/>
                <a:gd name="T43" fmla="*/ 7 h 195"/>
                <a:gd name="T44" fmla="*/ 23 w 107"/>
                <a:gd name="T45" fmla="*/ 4 h 195"/>
                <a:gd name="T46" fmla="*/ 23 w 107"/>
                <a:gd name="T47" fmla="*/ 1 h 195"/>
                <a:gd name="T48" fmla="*/ 23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7"/>
                <a:gd name="T76" fmla="*/ 0 h 195"/>
                <a:gd name="T77" fmla="*/ 107 w 107"/>
                <a:gd name="T78" fmla="*/ 195 h 1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Freeform 18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45 w 183"/>
                <a:gd name="T1" fmla="*/ 0 h 126"/>
                <a:gd name="T2" fmla="*/ 43 w 183"/>
                <a:gd name="T3" fmla="*/ 7 h 126"/>
                <a:gd name="T4" fmla="*/ 39 w 183"/>
                <a:gd name="T5" fmla="*/ 13 h 126"/>
                <a:gd name="T6" fmla="*/ 35 w 183"/>
                <a:gd name="T7" fmla="*/ 19 h 126"/>
                <a:gd name="T8" fmla="*/ 30 w 183"/>
                <a:gd name="T9" fmla="*/ 24 h 126"/>
                <a:gd name="T10" fmla="*/ 24 w 183"/>
                <a:gd name="T11" fmla="*/ 28 h 126"/>
                <a:gd name="T12" fmla="*/ 18 w 183"/>
                <a:gd name="T13" fmla="*/ 31 h 126"/>
                <a:gd name="T14" fmla="*/ 12 w 183"/>
                <a:gd name="T15" fmla="*/ 32 h 126"/>
                <a:gd name="T16" fmla="*/ 6 w 183"/>
                <a:gd name="T17" fmla="*/ 30 h 126"/>
                <a:gd name="T18" fmla="*/ 1 w 183"/>
                <a:gd name="T19" fmla="*/ 28 h 126"/>
                <a:gd name="T20" fmla="*/ 0 w 183"/>
                <a:gd name="T21" fmla="*/ 24 h 126"/>
                <a:gd name="T22" fmla="*/ 0 w 183"/>
                <a:gd name="T23" fmla="*/ 21 h 126"/>
                <a:gd name="T24" fmla="*/ 2 w 183"/>
                <a:gd name="T25" fmla="*/ 18 h 126"/>
                <a:gd name="T26" fmla="*/ 5 w 183"/>
                <a:gd name="T27" fmla="*/ 15 h 126"/>
                <a:gd name="T28" fmla="*/ 9 w 183"/>
                <a:gd name="T29" fmla="*/ 13 h 126"/>
                <a:gd name="T30" fmla="*/ 14 w 183"/>
                <a:gd name="T31" fmla="*/ 12 h 126"/>
                <a:gd name="T32" fmla="*/ 19 w 183"/>
                <a:gd name="T33" fmla="*/ 13 h 126"/>
                <a:gd name="T34" fmla="*/ 24 w 183"/>
                <a:gd name="T35" fmla="*/ 13 h 126"/>
                <a:gd name="T36" fmla="*/ 28 w 183"/>
                <a:gd name="T37" fmla="*/ 12 h 126"/>
                <a:gd name="T38" fmla="*/ 32 w 183"/>
                <a:gd name="T39" fmla="*/ 10 h 126"/>
                <a:gd name="T40" fmla="*/ 37 w 183"/>
                <a:gd name="T41" fmla="*/ 8 h 126"/>
                <a:gd name="T42" fmla="*/ 40 w 183"/>
                <a:gd name="T43" fmla="*/ 5 h 126"/>
                <a:gd name="T44" fmla="*/ 43 w 183"/>
                <a:gd name="T45" fmla="*/ 3 h 126"/>
                <a:gd name="T46" fmla="*/ 45 w 183"/>
                <a:gd name="T47" fmla="*/ 1 h 126"/>
                <a:gd name="T48" fmla="*/ 45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3"/>
                <a:gd name="T76" fmla="*/ 0 h 126"/>
                <a:gd name="T77" fmla="*/ 183 w 183"/>
                <a:gd name="T78" fmla="*/ 126 h 12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Freeform 18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6 w 102"/>
                <a:gd name="T3" fmla="*/ 3 h 197"/>
                <a:gd name="T4" fmla="*/ 12 w 102"/>
                <a:gd name="T5" fmla="*/ 8 h 197"/>
                <a:gd name="T6" fmla="*/ 17 w 102"/>
                <a:gd name="T7" fmla="*/ 13 h 197"/>
                <a:gd name="T8" fmla="*/ 21 w 102"/>
                <a:gd name="T9" fmla="*/ 19 h 197"/>
                <a:gd name="T10" fmla="*/ 24 w 102"/>
                <a:gd name="T11" fmla="*/ 25 h 197"/>
                <a:gd name="T12" fmla="*/ 27 w 102"/>
                <a:gd name="T13" fmla="*/ 32 h 197"/>
                <a:gd name="T14" fmla="*/ 27 w 102"/>
                <a:gd name="T15" fmla="*/ 38 h 197"/>
                <a:gd name="T16" fmla="*/ 24 w 102"/>
                <a:gd name="T17" fmla="*/ 44 h 197"/>
                <a:gd name="T18" fmla="*/ 20 w 102"/>
                <a:gd name="T19" fmla="*/ 47 h 197"/>
                <a:gd name="T20" fmla="*/ 17 w 102"/>
                <a:gd name="T21" fmla="*/ 49 h 197"/>
                <a:gd name="T22" fmla="*/ 13 w 102"/>
                <a:gd name="T23" fmla="*/ 48 h 197"/>
                <a:gd name="T24" fmla="*/ 10 w 102"/>
                <a:gd name="T25" fmla="*/ 45 h 197"/>
                <a:gd name="T26" fmla="*/ 8 w 102"/>
                <a:gd name="T27" fmla="*/ 42 h 197"/>
                <a:gd name="T28" fmla="*/ 7 w 102"/>
                <a:gd name="T29" fmla="*/ 37 h 197"/>
                <a:gd name="T30" fmla="*/ 7 w 102"/>
                <a:gd name="T31" fmla="*/ 33 h 197"/>
                <a:gd name="T32" fmla="*/ 8 w 102"/>
                <a:gd name="T33" fmla="*/ 28 h 197"/>
                <a:gd name="T34" fmla="*/ 10 w 102"/>
                <a:gd name="T35" fmla="*/ 24 h 197"/>
                <a:gd name="T36" fmla="*/ 9 w 102"/>
                <a:gd name="T37" fmla="*/ 19 h 197"/>
                <a:gd name="T38" fmla="*/ 8 w 102"/>
                <a:gd name="T39" fmla="*/ 14 h 197"/>
                <a:gd name="T40" fmla="*/ 6 w 102"/>
                <a:gd name="T41" fmla="*/ 10 h 197"/>
                <a:gd name="T42" fmla="*/ 4 w 102"/>
                <a:gd name="T43" fmla="*/ 6 h 197"/>
                <a:gd name="T44" fmla="*/ 2 w 102"/>
                <a:gd name="T45" fmla="*/ 3 h 197"/>
                <a:gd name="T46" fmla="*/ 1 w 102"/>
                <a:gd name="T47" fmla="*/ 1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02"/>
                <a:gd name="T76" fmla="*/ 0 h 197"/>
                <a:gd name="T77" fmla="*/ 102 w 102"/>
                <a:gd name="T78" fmla="*/ 197 h 19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Freeform 18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7 w 180"/>
                <a:gd name="T3" fmla="*/ 0 h 129"/>
                <a:gd name="T4" fmla="*/ 14 w 180"/>
                <a:gd name="T5" fmla="*/ 0 h 129"/>
                <a:gd name="T6" fmla="*/ 22 w 180"/>
                <a:gd name="T7" fmla="*/ 1 h 129"/>
                <a:gd name="T8" fmla="*/ 28 w 180"/>
                <a:gd name="T9" fmla="*/ 4 h 129"/>
                <a:gd name="T10" fmla="*/ 35 w 180"/>
                <a:gd name="T11" fmla="*/ 7 h 129"/>
                <a:gd name="T12" fmla="*/ 40 w 180"/>
                <a:gd name="T13" fmla="*/ 11 h 129"/>
                <a:gd name="T14" fmla="*/ 44 w 180"/>
                <a:gd name="T15" fmla="*/ 16 h 129"/>
                <a:gd name="T16" fmla="*/ 45 w 180"/>
                <a:gd name="T17" fmla="*/ 22 h 129"/>
                <a:gd name="T18" fmla="*/ 45 w 180"/>
                <a:gd name="T19" fmla="*/ 27 h 129"/>
                <a:gd name="T20" fmla="*/ 43 w 180"/>
                <a:gd name="T21" fmla="*/ 30 h 129"/>
                <a:gd name="T22" fmla="*/ 39 w 180"/>
                <a:gd name="T23" fmla="*/ 32 h 129"/>
                <a:gd name="T24" fmla="*/ 36 w 180"/>
                <a:gd name="T25" fmla="*/ 32 h 129"/>
                <a:gd name="T26" fmla="*/ 31 w 180"/>
                <a:gd name="T27" fmla="*/ 30 h 129"/>
                <a:gd name="T28" fmla="*/ 27 w 180"/>
                <a:gd name="T29" fmla="*/ 27 h 129"/>
                <a:gd name="T30" fmla="*/ 24 w 180"/>
                <a:gd name="T31" fmla="*/ 23 h 129"/>
                <a:gd name="T32" fmla="*/ 23 w 180"/>
                <a:gd name="T33" fmla="*/ 18 h 129"/>
                <a:gd name="T34" fmla="*/ 22 w 180"/>
                <a:gd name="T35" fmla="*/ 14 h 129"/>
                <a:gd name="T36" fmla="*/ 19 w 180"/>
                <a:gd name="T37" fmla="*/ 11 h 129"/>
                <a:gd name="T38" fmla="*/ 15 w 180"/>
                <a:gd name="T39" fmla="*/ 7 h 129"/>
                <a:gd name="T40" fmla="*/ 11 w 180"/>
                <a:gd name="T41" fmla="*/ 5 h 129"/>
                <a:gd name="T42" fmla="*/ 7 w 180"/>
                <a:gd name="T43" fmla="*/ 3 h 129"/>
                <a:gd name="T44" fmla="*/ 3 w 180"/>
                <a:gd name="T45" fmla="*/ 1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80"/>
                <a:gd name="T76" fmla="*/ 0 h 129"/>
                <a:gd name="T77" fmla="*/ 180 w 180"/>
                <a:gd name="T78" fmla="*/ 129 h 12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Freeform 18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13 h 85"/>
                <a:gd name="T2" fmla="*/ 3 w 206"/>
                <a:gd name="T3" fmla="*/ 11 h 85"/>
                <a:gd name="T4" fmla="*/ 6 w 206"/>
                <a:gd name="T5" fmla="*/ 9 h 85"/>
                <a:gd name="T6" fmla="*/ 9 w 206"/>
                <a:gd name="T7" fmla="*/ 7 h 85"/>
                <a:gd name="T8" fmla="*/ 12 w 206"/>
                <a:gd name="T9" fmla="*/ 5 h 85"/>
                <a:gd name="T10" fmla="*/ 15 w 206"/>
                <a:gd name="T11" fmla="*/ 4 h 85"/>
                <a:gd name="T12" fmla="*/ 19 w 206"/>
                <a:gd name="T13" fmla="*/ 2 h 85"/>
                <a:gd name="T14" fmla="*/ 22 w 206"/>
                <a:gd name="T15" fmla="*/ 1 h 85"/>
                <a:gd name="T16" fmla="*/ 26 w 206"/>
                <a:gd name="T17" fmla="*/ 0 h 85"/>
                <a:gd name="T18" fmla="*/ 29 w 206"/>
                <a:gd name="T19" fmla="*/ 0 h 85"/>
                <a:gd name="T20" fmla="*/ 33 w 206"/>
                <a:gd name="T21" fmla="*/ 0 h 85"/>
                <a:gd name="T22" fmla="*/ 36 w 206"/>
                <a:gd name="T23" fmla="*/ 0 h 85"/>
                <a:gd name="T24" fmla="*/ 39 w 206"/>
                <a:gd name="T25" fmla="*/ 0 h 85"/>
                <a:gd name="T26" fmla="*/ 42 w 206"/>
                <a:gd name="T27" fmla="*/ 1 h 85"/>
                <a:gd name="T28" fmla="*/ 45 w 206"/>
                <a:gd name="T29" fmla="*/ 3 h 85"/>
                <a:gd name="T30" fmla="*/ 48 w 206"/>
                <a:gd name="T31" fmla="*/ 4 h 85"/>
                <a:gd name="T32" fmla="*/ 50 w 206"/>
                <a:gd name="T33" fmla="*/ 7 h 85"/>
                <a:gd name="T34" fmla="*/ 52 w 206"/>
                <a:gd name="T35" fmla="*/ 11 h 85"/>
                <a:gd name="T36" fmla="*/ 52 w 206"/>
                <a:gd name="T37" fmla="*/ 15 h 85"/>
                <a:gd name="T38" fmla="*/ 50 w 206"/>
                <a:gd name="T39" fmla="*/ 18 h 85"/>
                <a:gd name="T40" fmla="*/ 47 w 206"/>
                <a:gd name="T41" fmla="*/ 20 h 85"/>
                <a:gd name="T42" fmla="*/ 42 w 206"/>
                <a:gd name="T43" fmla="*/ 21 h 85"/>
                <a:gd name="T44" fmla="*/ 38 w 206"/>
                <a:gd name="T45" fmla="*/ 21 h 85"/>
                <a:gd name="T46" fmla="*/ 33 w 206"/>
                <a:gd name="T47" fmla="*/ 19 h 85"/>
                <a:gd name="T48" fmla="*/ 29 w 206"/>
                <a:gd name="T49" fmla="*/ 15 h 85"/>
                <a:gd name="T50" fmla="*/ 26 w 206"/>
                <a:gd name="T51" fmla="*/ 13 h 85"/>
                <a:gd name="T52" fmla="*/ 21 w 206"/>
                <a:gd name="T53" fmla="*/ 11 h 85"/>
                <a:gd name="T54" fmla="*/ 17 w 206"/>
                <a:gd name="T55" fmla="*/ 11 h 85"/>
                <a:gd name="T56" fmla="*/ 12 w 206"/>
                <a:gd name="T57" fmla="*/ 11 h 85"/>
                <a:gd name="T58" fmla="*/ 7 w 206"/>
                <a:gd name="T59" fmla="*/ 12 h 85"/>
                <a:gd name="T60" fmla="*/ 3 w 206"/>
                <a:gd name="T61" fmla="*/ 12 h 85"/>
                <a:gd name="T62" fmla="*/ 1 w 206"/>
                <a:gd name="T63" fmla="*/ 13 h 85"/>
                <a:gd name="T64" fmla="*/ 0 w 206"/>
                <a:gd name="T65" fmla="*/ 13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85"/>
                <a:gd name="T101" fmla="*/ 206 w 206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Freeform 18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1 h 95"/>
                <a:gd name="T2" fmla="*/ 6 w 147"/>
                <a:gd name="T3" fmla="*/ 0 h 95"/>
                <a:gd name="T4" fmla="*/ 12 w 147"/>
                <a:gd name="T5" fmla="*/ 0 h 95"/>
                <a:gd name="T6" fmla="*/ 17 w 147"/>
                <a:gd name="T7" fmla="*/ 0 h 95"/>
                <a:gd name="T8" fmla="*/ 23 w 147"/>
                <a:gd name="T9" fmla="*/ 2 h 95"/>
                <a:gd name="T10" fmla="*/ 28 w 147"/>
                <a:gd name="T11" fmla="*/ 4 h 95"/>
                <a:gd name="T12" fmla="*/ 32 w 147"/>
                <a:gd name="T13" fmla="*/ 7 h 95"/>
                <a:gd name="T14" fmla="*/ 36 w 147"/>
                <a:gd name="T15" fmla="*/ 11 h 95"/>
                <a:gd name="T16" fmla="*/ 37 w 147"/>
                <a:gd name="T17" fmla="*/ 15 h 95"/>
                <a:gd name="T18" fmla="*/ 37 w 147"/>
                <a:gd name="T19" fmla="*/ 19 h 95"/>
                <a:gd name="T20" fmla="*/ 36 w 147"/>
                <a:gd name="T21" fmla="*/ 22 h 95"/>
                <a:gd name="T22" fmla="*/ 33 w 147"/>
                <a:gd name="T23" fmla="*/ 23 h 95"/>
                <a:gd name="T24" fmla="*/ 30 w 147"/>
                <a:gd name="T25" fmla="*/ 23 h 95"/>
                <a:gd name="T26" fmla="*/ 27 w 147"/>
                <a:gd name="T27" fmla="*/ 22 h 95"/>
                <a:gd name="T28" fmla="*/ 24 w 147"/>
                <a:gd name="T29" fmla="*/ 20 h 95"/>
                <a:gd name="T30" fmla="*/ 21 w 147"/>
                <a:gd name="T31" fmla="*/ 17 h 95"/>
                <a:gd name="T32" fmla="*/ 20 w 147"/>
                <a:gd name="T33" fmla="*/ 13 h 95"/>
                <a:gd name="T34" fmla="*/ 18 w 147"/>
                <a:gd name="T35" fmla="*/ 10 h 95"/>
                <a:gd name="T36" fmla="*/ 16 w 147"/>
                <a:gd name="T37" fmla="*/ 8 h 95"/>
                <a:gd name="T38" fmla="*/ 13 w 147"/>
                <a:gd name="T39" fmla="*/ 5 h 95"/>
                <a:gd name="T40" fmla="*/ 9 w 147"/>
                <a:gd name="T41" fmla="*/ 4 h 95"/>
                <a:gd name="T42" fmla="*/ 6 w 147"/>
                <a:gd name="T43" fmla="*/ 3 h 95"/>
                <a:gd name="T44" fmla="*/ 3 w 147"/>
                <a:gd name="T45" fmla="*/ 1 h 95"/>
                <a:gd name="T46" fmla="*/ 1 w 147"/>
                <a:gd name="T47" fmla="*/ 1 h 95"/>
                <a:gd name="T48" fmla="*/ 0 w 147"/>
                <a:gd name="T49" fmla="*/ 1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7"/>
                <a:gd name="T76" fmla="*/ 0 h 95"/>
                <a:gd name="T77" fmla="*/ 147 w 147"/>
                <a:gd name="T78" fmla="*/ 95 h 95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Freeform 18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5 w 87"/>
                <a:gd name="T3" fmla="*/ 2 h 154"/>
                <a:gd name="T4" fmla="*/ 9 w 87"/>
                <a:gd name="T5" fmla="*/ 6 h 154"/>
                <a:gd name="T6" fmla="*/ 14 w 87"/>
                <a:gd name="T7" fmla="*/ 10 h 154"/>
                <a:gd name="T8" fmla="*/ 17 w 87"/>
                <a:gd name="T9" fmla="*/ 15 h 154"/>
                <a:gd name="T10" fmla="*/ 20 w 87"/>
                <a:gd name="T11" fmla="*/ 19 h 154"/>
                <a:gd name="T12" fmla="*/ 21 w 87"/>
                <a:gd name="T13" fmla="*/ 24 h 154"/>
                <a:gd name="T14" fmla="*/ 21 w 87"/>
                <a:gd name="T15" fmla="*/ 30 h 154"/>
                <a:gd name="T16" fmla="*/ 20 w 87"/>
                <a:gd name="T17" fmla="*/ 35 h 154"/>
                <a:gd name="T18" fmla="*/ 17 w 87"/>
                <a:gd name="T19" fmla="*/ 38 h 154"/>
                <a:gd name="T20" fmla="*/ 14 w 87"/>
                <a:gd name="T21" fmla="*/ 39 h 154"/>
                <a:gd name="T22" fmla="*/ 12 w 87"/>
                <a:gd name="T23" fmla="*/ 38 h 154"/>
                <a:gd name="T24" fmla="*/ 9 w 87"/>
                <a:gd name="T25" fmla="*/ 36 h 154"/>
                <a:gd name="T26" fmla="*/ 7 w 87"/>
                <a:gd name="T27" fmla="*/ 34 h 154"/>
                <a:gd name="T28" fmla="*/ 6 w 87"/>
                <a:gd name="T29" fmla="*/ 30 h 154"/>
                <a:gd name="T30" fmla="*/ 6 w 87"/>
                <a:gd name="T31" fmla="*/ 26 h 154"/>
                <a:gd name="T32" fmla="*/ 7 w 87"/>
                <a:gd name="T33" fmla="*/ 22 h 154"/>
                <a:gd name="T34" fmla="*/ 8 w 87"/>
                <a:gd name="T35" fmla="*/ 19 h 154"/>
                <a:gd name="T36" fmla="*/ 7 w 87"/>
                <a:gd name="T37" fmla="*/ 15 h 154"/>
                <a:gd name="T38" fmla="*/ 6 w 87"/>
                <a:gd name="T39" fmla="*/ 11 h 154"/>
                <a:gd name="T40" fmla="*/ 5 w 87"/>
                <a:gd name="T41" fmla="*/ 8 h 154"/>
                <a:gd name="T42" fmla="*/ 3 w 87"/>
                <a:gd name="T43" fmla="*/ 5 h 154"/>
                <a:gd name="T44" fmla="*/ 1 w 87"/>
                <a:gd name="T45" fmla="*/ 2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7"/>
                <a:gd name="T76" fmla="*/ 0 h 154"/>
                <a:gd name="T77" fmla="*/ 87 w 87"/>
                <a:gd name="T78" fmla="*/ 154 h 1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Freeform 18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17 h 69"/>
                <a:gd name="T2" fmla="*/ 4 w 161"/>
                <a:gd name="T3" fmla="*/ 13 h 69"/>
                <a:gd name="T4" fmla="*/ 8 w 161"/>
                <a:gd name="T5" fmla="*/ 9 h 69"/>
                <a:gd name="T6" fmla="*/ 13 w 161"/>
                <a:gd name="T7" fmla="*/ 5 h 69"/>
                <a:gd name="T8" fmla="*/ 18 w 161"/>
                <a:gd name="T9" fmla="*/ 2 h 69"/>
                <a:gd name="T10" fmla="*/ 23 w 161"/>
                <a:gd name="T11" fmla="*/ 1 h 69"/>
                <a:gd name="T12" fmla="*/ 28 w 161"/>
                <a:gd name="T13" fmla="*/ 0 h 69"/>
                <a:gd name="T14" fmla="*/ 33 w 161"/>
                <a:gd name="T15" fmla="*/ 1 h 69"/>
                <a:gd name="T16" fmla="*/ 37 w 161"/>
                <a:gd name="T17" fmla="*/ 3 h 69"/>
                <a:gd name="T18" fmla="*/ 40 w 161"/>
                <a:gd name="T19" fmla="*/ 6 h 69"/>
                <a:gd name="T20" fmla="*/ 41 w 161"/>
                <a:gd name="T21" fmla="*/ 9 h 69"/>
                <a:gd name="T22" fmla="*/ 39 w 161"/>
                <a:gd name="T23" fmla="*/ 11 h 69"/>
                <a:gd name="T24" fmla="*/ 37 w 161"/>
                <a:gd name="T25" fmla="*/ 13 h 69"/>
                <a:gd name="T26" fmla="*/ 34 w 161"/>
                <a:gd name="T27" fmla="*/ 15 h 69"/>
                <a:gd name="T28" fmla="*/ 31 w 161"/>
                <a:gd name="T29" fmla="*/ 16 h 69"/>
                <a:gd name="T30" fmla="*/ 27 w 161"/>
                <a:gd name="T31" fmla="*/ 15 h 69"/>
                <a:gd name="T32" fmla="*/ 23 w 161"/>
                <a:gd name="T33" fmla="*/ 13 h 69"/>
                <a:gd name="T34" fmla="*/ 20 w 161"/>
                <a:gd name="T35" fmla="*/ 12 h 69"/>
                <a:gd name="T36" fmla="*/ 16 w 161"/>
                <a:gd name="T37" fmla="*/ 11 h 69"/>
                <a:gd name="T38" fmla="*/ 12 w 161"/>
                <a:gd name="T39" fmla="*/ 12 h 69"/>
                <a:gd name="T40" fmla="*/ 9 w 161"/>
                <a:gd name="T41" fmla="*/ 13 h 69"/>
                <a:gd name="T42" fmla="*/ 6 w 161"/>
                <a:gd name="T43" fmla="*/ 14 h 69"/>
                <a:gd name="T44" fmla="*/ 3 w 161"/>
                <a:gd name="T45" fmla="*/ 16 h 69"/>
                <a:gd name="T46" fmla="*/ 1 w 161"/>
                <a:gd name="T47" fmla="*/ 17 h 69"/>
                <a:gd name="T48" fmla="*/ 0 w 161"/>
                <a:gd name="T49" fmla="*/ 17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69"/>
                <a:gd name="T77" fmla="*/ 161 w 161"/>
                <a:gd name="T78" fmla="*/ 69 h 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Freeform 19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33 h 133"/>
                <a:gd name="T2" fmla="*/ 1 w 114"/>
                <a:gd name="T3" fmla="*/ 27 h 133"/>
                <a:gd name="T4" fmla="*/ 2 w 114"/>
                <a:gd name="T5" fmla="*/ 22 h 133"/>
                <a:gd name="T6" fmla="*/ 3 w 114"/>
                <a:gd name="T7" fmla="*/ 16 h 133"/>
                <a:gd name="T8" fmla="*/ 6 w 114"/>
                <a:gd name="T9" fmla="*/ 11 h 133"/>
                <a:gd name="T10" fmla="*/ 9 w 114"/>
                <a:gd name="T11" fmla="*/ 6 h 133"/>
                <a:gd name="T12" fmla="*/ 13 w 114"/>
                <a:gd name="T13" fmla="*/ 3 h 133"/>
                <a:gd name="T14" fmla="*/ 17 w 114"/>
                <a:gd name="T15" fmla="*/ 0 h 133"/>
                <a:gd name="T16" fmla="*/ 22 w 114"/>
                <a:gd name="T17" fmla="*/ 0 h 133"/>
                <a:gd name="T18" fmla="*/ 26 w 114"/>
                <a:gd name="T19" fmla="*/ 1 h 133"/>
                <a:gd name="T20" fmla="*/ 28 w 114"/>
                <a:gd name="T21" fmla="*/ 3 h 133"/>
                <a:gd name="T22" fmla="*/ 29 w 114"/>
                <a:gd name="T23" fmla="*/ 5 h 133"/>
                <a:gd name="T24" fmla="*/ 28 w 114"/>
                <a:gd name="T25" fmla="*/ 8 h 133"/>
                <a:gd name="T26" fmla="*/ 27 w 114"/>
                <a:gd name="T27" fmla="*/ 11 h 133"/>
                <a:gd name="T28" fmla="*/ 24 w 114"/>
                <a:gd name="T29" fmla="*/ 14 h 133"/>
                <a:gd name="T30" fmla="*/ 21 w 114"/>
                <a:gd name="T31" fmla="*/ 16 h 133"/>
                <a:gd name="T32" fmla="*/ 16 w 114"/>
                <a:gd name="T33" fmla="*/ 16 h 133"/>
                <a:gd name="T34" fmla="*/ 13 w 114"/>
                <a:gd name="T35" fmla="*/ 17 h 133"/>
                <a:gd name="T36" fmla="*/ 10 w 114"/>
                <a:gd name="T37" fmla="*/ 19 h 133"/>
                <a:gd name="T38" fmla="*/ 7 w 114"/>
                <a:gd name="T39" fmla="*/ 22 h 133"/>
                <a:gd name="T40" fmla="*/ 5 w 114"/>
                <a:gd name="T41" fmla="*/ 24 h 133"/>
                <a:gd name="T42" fmla="*/ 3 w 114"/>
                <a:gd name="T43" fmla="*/ 28 h 133"/>
                <a:gd name="T44" fmla="*/ 2 w 114"/>
                <a:gd name="T45" fmla="*/ 30 h 133"/>
                <a:gd name="T46" fmla="*/ 1 w 114"/>
                <a:gd name="T47" fmla="*/ 32 h 133"/>
                <a:gd name="T48" fmla="*/ 0 w 114"/>
                <a:gd name="T49" fmla="*/ 33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14"/>
                <a:gd name="T76" fmla="*/ 0 h 133"/>
                <a:gd name="T77" fmla="*/ 114 w 114"/>
                <a:gd name="T78" fmla="*/ 133 h 1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Freeform 19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7 w 70"/>
                <a:gd name="T1" fmla="*/ 41 h 163"/>
                <a:gd name="T2" fmla="*/ 4 w 70"/>
                <a:gd name="T3" fmla="*/ 37 h 163"/>
                <a:gd name="T4" fmla="*/ 2 w 70"/>
                <a:gd name="T5" fmla="*/ 31 h 163"/>
                <a:gd name="T6" fmla="*/ 1 w 70"/>
                <a:gd name="T7" fmla="*/ 26 h 163"/>
                <a:gd name="T8" fmla="*/ 0 w 70"/>
                <a:gd name="T9" fmla="*/ 20 h 163"/>
                <a:gd name="T10" fmla="*/ 0 w 70"/>
                <a:gd name="T11" fmla="*/ 14 h 163"/>
                <a:gd name="T12" fmla="*/ 1 w 70"/>
                <a:gd name="T13" fmla="*/ 9 h 163"/>
                <a:gd name="T14" fmla="*/ 3 w 70"/>
                <a:gd name="T15" fmla="*/ 5 h 163"/>
                <a:gd name="T16" fmla="*/ 7 w 70"/>
                <a:gd name="T17" fmla="*/ 2 h 163"/>
                <a:gd name="T18" fmla="*/ 11 w 70"/>
                <a:gd name="T19" fmla="*/ 0 h 163"/>
                <a:gd name="T20" fmla="*/ 14 w 70"/>
                <a:gd name="T21" fmla="*/ 1 h 163"/>
                <a:gd name="T22" fmla="*/ 16 w 70"/>
                <a:gd name="T23" fmla="*/ 3 h 163"/>
                <a:gd name="T24" fmla="*/ 18 w 70"/>
                <a:gd name="T25" fmla="*/ 6 h 163"/>
                <a:gd name="T26" fmla="*/ 18 w 70"/>
                <a:gd name="T27" fmla="*/ 9 h 163"/>
                <a:gd name="T28" fmla="*/ 17 w 70"/>
                <a:gd name="T29" fmla="*/ 12 h 163"/>
                <a:gd name="T30" fmla="*/ 15 w 70"/>
                <a:gd name="T31" fmla="*/ 16 h 163"/>
                <a:gd name="T32" fmla="*/ 12 w 70"/>
                <a:gd name="T33" fmla="*/ 19 h 163"/>
                <a:gd name="T34" fmla="*/ 9 w 70"/>
                <a:gd name="T35" fmla="*/ 25 h 163"/>
                <a:gd name="T36" fmla="*/ 7 w 70"/>
                <a:gd name="T37" fmla="*/ 32 h 163"/>
                <a:gd name="T38" fmla="*/ 7 w 70"/>
                <a:gd name="T39" fmla="*/ 38 h 163"/>
                <a:gd name="T40" fmla="*/ 7 w 70"/>
                <a:gd name="T41" fmla="*/ 4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0"/>
                <a:gd name="T64" fmla="*/ 0 h 163"/>
                <a:gd name="T65" fmla="*/ 70 w 70"/>
                <a:gd name="T66" fmla="*/ 163 h 16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Freeform 19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2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2 w 361"/>
                <a:gd name="T7" fmla="*/ 0 h 348"/>
                <a:gd name="T8" fmla="*/ 5 w 361"/>
                <a:gd name="T9" fmla="*/ 1 h 348"/>
                <a:gd name="T10" fmla="*/ 11 w 361"/>
                <a:gd name="T11" fmla="*/ 2 h 348"/>
                <a:gd name="T12" fmla="*/ 17 w 361"/>
                <a:gd name="T13" fmla="*/ 4 h 348"/>
                <a:gd name="T14" fmla="*/ 24 w 361"/>
                <a:gd name="T15" fmla="*/ 7 h 348"/>
                <a:gd name="T16" fmla="*/ 32 w 361"/>
                <a:gd name="T17" fmla="*/ 10 h 348"/>
                <a:gd name="T18" fmla="*/ 40 w 361"/>
                <a:gd name="T19" fmla="*/ 14 h 348"/>
                <a:gd name="T20" fmla="*/ 49 w 361"/>
                <a:gd name="T21" fmla="*/ 19 h 348"/>
                <a:gd name="T22" fmla="*/ 57 w 361"/>
                <a:gd name="T23" fmla="*/ 24 h 348"/>
                <a:gd name="T24" fmla="*/ 65 w 361"/>
                <a:gd name="T25" fmla="*/ 30 h 348"/>
                <a:gd name="T26" fmla="*/ 72 w 361"/>
                <a:gd name="T27" fmla="*/ 37 h 348"/>
                <a:gd name="T28" fmla="*/ 79 w 361"/>
                <a:gd name="T29" fmla="*/ 44 h 348"/>
                <a:gd name="T30" fmla="*/ 85 w 361"/>
                <a:gd name="T31" fmla="*/ 52 h 348"/>
                <a:gd name="T32" fmla="*/ 89 w 361"/>
                <a:gd name="T33" fmla="*/ 62 h 348"/>
                <a:gd name="T34" fmla="*/ 90 w 361"/>
                <a:gd name="T35" fmla="*/ 67 h 348"/>
                <a:gd name="T36" fmla="*/ 89 w 361"/>
                <a:gd name="T37" fmla="*/ 72 h 348"/>
                <a:gd name="T38" fmla="*/ 88 w 361"/>
                <a:gd name="T39" fmla="*/ 76 h 348"/>
                <a:gd name="T40" fmla="*/ 86 w 361"/>
                <a:gd name="T41" fmla="*/ 80 h 348"/>
                <a:gd name="T42" fmla="*/ 84 w 361"/>
                <a:gd name="T43" fmla="*/ 83 h 348"/>
                <a:gd name="T44" fmla="*/ 82 w 361"/>
                <a:gd name="T45" fmla="*/ 85 h 348"/>
                <a:gd name="T46" fmla="*/ 80 w 361"/>
                <a:gd name="T47" fmla="*/ 87 h 348"/>
                <a:gd name="T48" fmla="*/ 80 w 361"/>
                <a:gd name="T49" fmla="*/ 87 h 348"/>
                <a:gd name="T50" fmla="*/ 80 w 361"/>
                <a:gd name="T51" fmla="*/ 87 h 348"/>
                <a:gd name="T52" fmla="*/ 81 w 361"/>
                <a:gd name="T53" fmla="*/ 86 h 348"/>
                <a:gd name="T54" fmla="*/ 82 w 361"/>
                <a:gd name="T55" fmla="*/ 83 h 348"/>
                <a:gd name="T56" fmla="*/ 84 w 361"/>
                <a:gd name="T57" fmla="*/ 80 h 348"/>
                <a:gd name="T58" fmla="*/ 85 w 361"/>
                <a:gd name="T59" fmla="*/ 77 h 348"/>
                <a:gd name="T60" fmla="*/ 85 w 361"/>
                <a:gd name="T61" fmla="*/ 72 h 348"/>
                <a:gd name="T62" fmla="*/ 85 w 361"/>
                <a:gd name="T63" fmla="*/ 67 h 348"/>
                <a:gd name="T64" fmla="*/ 84 w 361"/>
                <a:gd name="T65" fmla="*/ 61 h 348"/>
                <a:gd name="T66" fmla="*/ 81 w 361"/>
                <a:gd name="T67" fmla="*/ 55 h 348"/>
                <a:gd name="T68" fmla="*/ 77 w 361"/>
                <a:gd name="T69" fmla="*/ 48 h 348"/>
                <a:gd name="T70" fmla="*/ 70 w 361"/>
                <a:gd name="T71" fmla="*/ 42 h 348"/>
                <a:gd name="T72" fmla="*/ 62 w 361"/>
                <a:gd name="T73" fmla="*/ 34 h 348"/>
                <a:gd name="T74" fmla="*/ 51 w 361"/>
                <a:gd name="T75" fmla="*/ 26 h 348"/>
                <a:gd name="T76" fmla="*/ 38 w 361"/>
                <a:gd name="T77" fmla="*/ 19 h 348"/>
                <a:gd name="T78" fmla="*/ 22 w 361"/>
                <a:gd name="T79" fmla="*/ 10 h 348"/>
                <a:gd name="T80" fmla="*/ 2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61"/>
                <a:gd name="T124" fmla="*/ 0 h 348"/>
                <a:gd name="T125" fmla="*/ 361 w 361"/>
                <a:gd name="T126" fmla="*/ 348 h 34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19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7 w 126"/>
                <a:gd name="T1" fmla="*/ 0 h 343"/>
                <a:gd name="T2" fmla="*/ 3 w 126"/>
                <a:gd name="T3" fmla="*/ 7 h 343"/>
                <a:gd name="T4" fmla="*/ 1 w 126"/>
                <a:gd name="T5" fmla="*/ 17 h 343"/>
                <a:gd name="T6" fmla="*/ 0 w 126"/>
                <a:gd name="T7" fmla="*/ 30 h 343"/>
                <a:gd name="T8" fmla="*/ 2 w 126"/>
                <a:gd name="T9" fmla="*/ 43 h 343"/>
                <a:gd name="T10" fmla="*/ 5 w 126"/>
                <a:gd name="T11" fmla="*/ 57 h 343"/>
                <a:gd name="T12" fmla="*/ 11 w 126"/>
                <a:gd name="T13" fmla="*/ 69 h 343"/>
                <a:gd name="T14" fmla="*/ 20 w 126"/>
                <a:gd name="T15" fmla="*/ 79 h 343"/>
                <a:gd name="T16" fmla="*/ 32 w 126"/>
                <a:gd name="T17" fmla="*/ 85 h 343"/>
                <a:gd name="T18" fmla="*/ 31 w 126"/>
                <a:gd name="T19" fmla="*/ 85 h 343"/>
                <a:gd name="T20" fmla="*/ 29 w 126"/>
                <a:gd name="T21" fmla="*/ 83 h 343"/>
                <a:gd name="T22" fmla="*/ 26 w 126"/>
                <a:gd name="T23" fmla="*/ 80 h 343"/>
                <a:gd name="T24" fmla="*/ 22 w 126"/>
                <a:gd name="T25" fmla="*/ 76 h 343"/>
                <a:gd name="T26" fmla="*/ 18 w 126"/>
                <a:gd name="T27" fmla="*/ 72 h 343"/>
                <a:gd name="T28" fmla="*/ 14 w 126"/>
                <a:gd name="T29" fmla="*/ 66 h 343"/>
                <a:gd name="T30" fmla="*/ 11 w 126"/>
                <a:gd name="T31" fmla="*/ 61 h 343"/>
                <a:gd name="T32" fmla="*/ 8 w 126"/>
                <a:gd name="T33" fmla="*/ 55 h 343"/>
                <a:gd name="T34" fmla="*/ 5 w 126"/>
                <a:gd name="T35" fmla="*/ 45 h 343"/>
                <a:gd name="T36" fmla="*/ 4 w 126"/>
                <a:gd name="T37" fmla="*/ 36 h 343"/>
                <a:gd name="T38" fmla="*/ 3 w 126"/>
                <a:gd name="T39" fmla="*/ 27 h 343"/>
                <a:gd name="T40" fmla="*/ 4 w 126"/>
                <a:gd name="T41" fmla="*/ 18 h 343"/>
                <a:gd name="T42" fmla="*/ 5 w 126"/>
                <a:gd name="T43" fmla="*/ 10 h 343"/>
                <a:gd name="T44" fmla="*/ 5 w 126"/>
                <a:gd name="T45" fmla="*/ 5 h 343"/>
                <a:gd name="T46" fmla="*/ 6 w 126"/>
                <a:gd name="T47" fmla="*/ 1 h 343"/>
                <a:gd name="T48" fmla="*/ 7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6"/>
                <a:gd name="T76" fmla="*/ 0 h 343"/>
                <a:gd name="T77" fmla="*/ 126 w 126"/>
                <a:gd name="T78" fmla="*/ 343 h 3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19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82 w 332"/>
                <a:gd name="T1" fmla="*/ 40 h 160"/>
                <a:gd name="T2" fmla="*/ 81 w 332"/>
                <a:gd name="T3" fmla="*/ 37 h 160"/>
                <a:gd name="T4" fmla="*/ 79 w 332"/>
                <a:gd name="T5" fmla="*/ 33 h 160"/>
                <a:gd name="T6" fmla="*/ 76 w 332"/>
                <a:gd name="T7" fmla="*/ 28 h 160"/>
                <a:gd name="T8" fmla="*/ 72 w 332"/>
                <a:gd name="T9" fmla="*/ 24 h 160"/>
                <a:gd name="T10" fmla="*/ 68 w 332"/>
                <a:gd name="T11" fmla="*/ 20 h 160"/>
                <a:gd name="T12" fmla="*/ 63 w 332"/>
                <a:gd name="T13" fmla="*/ 16 h 160"/>
                <a:gd name="T14" fmla="*/ 57 w 332"/>
                <a:gd name="T15" fmla="*/ 12 h 160"/>
                <a:gd name="T16" fmla="*/ 51 w 332"/>
                <a:gd name="T17" fmla="*/ 9 h 160"/>
                <a:gd name="T18" fmla="*/ 45 w 332"/>
                <a:gd name="T19" fmla="*/ 5 h 160"/>
                <a:gd name="T20" fmla="*/ 39 w 332"/>
                <a:gd name="T21" fmla="*/ 3 h 160"/>
                <a:gd name="T22" fmla="*/ 33 w 332"/>
                <a:gd name="T23" fmla="*/ 1 h 160"/>
                <a:gd name="T24" fmla="*/ 26 w 332"/>
                <a:gd name="T25" fmla="*/ 0 h 160"/>
                <a:gd name="T26" fmla="*/ 19 w 332"/>
                <a:gd name="T27" fmla="*/ 0 h 160"/>
                <a:gd name="T28" fmla="*/ 12 w 332"/>
                <a:gd name="T29" fmla="*/ 1 h 160"/>
                <a:gd name="T30" fmla="*/ 6 w 332"/>
                <a:gd name="T31" fmla="*/ 3 h 160"/>
                <a:gd name="T32" fmla="*/ 0 w 332"/>
                <a:gd name="T33" fmla="*/ 6 h 160"/>
                <a:gd name="T34" fmla="*/ 1 w 332"/>
                <a:gd name="T35" fmla="*/ 5 h 160"/>
                <a:gd name="T36" fmla="*/ 3 w 332"/>
                <a:gd name="T37" fmla="*/ 5 h 160"/>
                <a:gd name="T38" fmla="*/ 8 w 332"/>
                <a:gd name="T39" fmla="*/ 5 h 160"/>
                <a:gd name="T40" fmla="*/ 13 w 332"/>
                <a:gd name="T41" fmla="*/ 4 h 160"/>
                <a:gd name="T42" fmla="*/ 19 w 332"/>
                <a:gd name="T43" fmla="*/ 3 h 160"/>
                <a:gd name="T44" fmla="*/ 26 w 332"/>
                <a:gd name="T45" fmla="*/ 4 h 160"/>
                <a:gd name="T46" fmla="*/ 33 w 332"/>
                <a:gd name="T47" fmla="*/ 5 h 160"/>
                <a:gd name="T48" fmla="*/ 39 w 332"/>
                <a:gd name="T49" fmla="*/ 6 h 160"/>
                <a:gd name="T50" fmla="*/ 48 w 332"/>
                <a:gd name="T51" fmla="*/ 10 h 160"/>
                <a:gd name="T52" fmla="*/ 56 w 332"/>
                <a:gd name="T53" fmla="*/ 15 h 160"/>
                <a:gd name="T54" fmla="*/ 63 w 332"/>
                <a:gd name="T55" fmla="*/ 20 h 160"/>
                <a:gd name="T56" fmla="*/ 70 w 332"/>
                <a:gd name="T57" fmla="*/ 26 h 160"/>
                <a:gd name="T58" fmla="*/ 75 w 332"/>
                <a:gd name="T59" fmla="*/ 31 h 160"/>
                <a:gd name="T60" fmla="*/ 79 w 332"/>
                <a:gd name="T61" fmla="*/ 36 h 160"/>
                <a:gd name="T62" fmla="*/ 82 w 332"/>
                <a:gd name="T63" fmla="*/ 39 h 160"/>
                <a:gd name="T64" fmla="*/ 82 w 332"/>
                <a:gd name="T65" fmla="*/ 40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2"/>
                <a:gd name="T100" fmla="*/ 0 h 160"/>
                <a:gd name="T101" fmla="*/ 332 w 332"/>
                <a:gd name="T102" fmla="*/ 160 h 16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19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82 w 373"/>
                <a:gd name="T1" fmla="*/ 334 h 1340"/>
                <a:gd name="T2" fmla="*/ 60 w 373"/>
                <a:gd name="T3" fmla="*/ 331 h 1340"/>
                <a:gd name="T4" fmla="*/ 40 w 373"/>
                <a:gd name="T5" fmla="*/ 326 h 1340"/>
                <a:gd name="T6" fmla="*/ 24 w 373"/>
                <a:gd name="T7" fmla="*/ 317 h 1340"/>
                <a:gd name="T8" fmla="*/ 13 w 373"/>
                <a:gd name="T9" fmla="*/ 303 h 1340"/>
                <a:gd name="T10" fmla="*/ 10 w 373"/>
                <a:gd name="T11" fmla="*/ 283 h 1340"/>
                <a:gd name="T12" fmla="*/ 17 w 373"/>
                <a:gd name="T13" fmla="*/ 254 h 1340"/>
                <a:gd name="T14" fmla="*/ 35 w 373"/>
                <a:gd name="T15" fmla="*/ 217 h 1340"/>
                <a:gd name="T16" fmla="*/ 62 w 373"/>
                <a:gd name="T17" fmla="*/ 175 h 1340"/>
                <a:gd name="T18" fmla="*/ 79 w 373"/>
                <a:gd name="T19" fmla="*/ 139 h 1340"/>
                <a:gd name="T20" fmla="*/ 89 w 373"/>
                <a:gd name="T21" fmla="*/ 106 h 1340"/>
                <a:gd name="T22" fmla="*/ 92 w 373"/>
                <a:gd name="T23" fmla="*/ 78 h 1340"/>
                <a:gd name="T24" fmla="*/ 88 w 373"/>
                <a:gd name="T25" fmla="*/ 52 h 1340"/>
                <a:gd name="T26" fmla="*/ 80 w 373"/>
                <a:gd name="T27" fmla="*/ 33 h 1340"/>
                <a:gd name="T28" fmla="*/ 69 w 373"/>
                <a:gd name="T29" fmla="*/ 17 h 1340"/>
                <a:gd name="T30" fmla="*/ 54 w 373"/>
                <a:gd name="T31" fmla="*/ 5 h 1340"/>
                <a:gd name="T32" fmla="*/ 40 w 373"/>
                <a:gd name="T33" fmla="*/ 1 h 1340"/>
                <a:gd name="T34" fmla="*/ 29 w 373"/>
                <a:gd name="T35" fmla="*/ 1 h 1340"/>
                <a:gd name="T36" fmla="*/ 21 w 373"/>
                <a:gd name="T37" fmla="*/ 4 h 1340"/>
                <a:gd name="T38" fmla="*/ 14 w 373"/>
                <a:gd name="T39" fmla="*/ 9 h 1340"/>
                <a:gd name="T40" fmla="*/ 8 w 373"/>
                <a:gd name="T41" fmla="*/ 15 h 1340"/>
                <a:gd name="T42" fmla="*/ 4 w 373"/>
                <a:gd name="T43" fmla="*/ 22 h 1340"/>
                <a:gd name="T44" fmla="*/ 1 w 373"/>
                <a:gd name="T45" fmla="*/ 27 h 1340"/>
                <a:gd name="T46" fmla="*/ 0 w 373"/>
                <a:gd name="T47" fmla="*/ 30 h 1340"/>
                <a:gd name="T48" fmla="*/ 0 w 373"/>
                <a:gd name="T49" fmla="*/ 30 h 1340"/>
                <a:gd name="T50" fmla="*/ 2 w 373"/>
                <a:gd name="T51" fmla="*/ 28 h 1340"/>
                <a:gd name="T52" fmla="*/ 5 w 373"/>
                <a:gd name="T53" fmla="*/ 23 h 1340"/>
                <a:gd name="T54" fmla="*/ 11 w 373"/>
                <a:gd name="T55" fmla="*/ 19 h 1340"/>
                <a:gd name="T56" fmla="*/ 17 w 373"/>
                <a:gd name="T57" fmla="*/ 13 h 1340"/>
                <a:gd name="T58" fmla="*/ 24 w 373"/>
                <a:gd name="T59" fmla="*/ 10 h 1340"/>
                <a:gd name="T60" fmla="*/ 33 w 373"/>
                <a:gd name="T61" fmla="*/ 7 h 1340"/>
                <a:gd name="T62" fmla="*/ 42 w 373"/>
                <a:gd name="T63" fmla="*/ 7 h 1340"/>
                <a:gd name="T64" fmla="*/ 52 w 373"/>
                <a:gd name="T65" fmla="*/ 10 h 1340"/>
                <a:gd name="T66" fmla="*/ 63 w 373"/>
                <a:gd name="T67" fmla="*/ 18 h 1340"/>
                <a:gd name="T68" fmla="*/ 73 w 373"/>
                <a:gd name="T69" fmla="*/ 28 h 1340"/>
                <a:gd name="T70" fmla="*/ 81 w 373"/>
                <a:gd name="T71" fmla="*/ 42 h 1340"/>
                <a:gd name="T72" fmla="*/ 87 w 373"/>
                <a:gd name="T73" fmla="*/ 59 h 1340"/>
                <a:gd name="T74" fmla="*/ 90 w 373"/>
                <a:gd name="T75" fmla="*/ 79 h 1340"/>
                <a:gd name="T76" fmla="*/ 88 w 373"/>
                <a:gd name="T77" fmla="*/ 100 h 1340"/>
                <a:gd name="T78" fmla="*/ 80 w 373"/>
                <a:gd name="T79" fmla="*/ 125 h 1340"/>
                <a:gd name="T80" fmla="*/ 67 w 373"/>
                <a:gd name="T81" fmla="*/ 153 h 1340"/>
                <a:gd name="T82" fmla="*/ 51 w 373"/>
                <a:gd name="T83" fmla="*/ 179 h 1340"/>
                <a:gd name="T84" fmla="*/ 36 w 373"/>
                <a:gd name="T85" fmla="*/ 203 h 1340"/>
                <a:gd name="T86" fmla="*/ 23 w 373"/>
                <a:gd name="T87" fmla="*/ 225 h 1340"/>
                <a:gd name="T88" fmla="*/ 12 w 373"/>
                <a:gd name="T89" fmla="*/ 246 h 1340"/>
                <a:gd name="T90" fmla="*/ 4 w 373"/>
                <a:gd name="T91" fmla="*/ 265 h 1340"/>
                <a:gd name="T92" fmla="*/ 1 w 373"/>
                <a:gd name="T93" fmla="*/ 283 h 1340"/>
                <a:gd name="T94" fmla="*/ 4 w 373"/>
                <a:gd name="T95" fmla="*/ 299 h 1340"/>
                <a:gd name="T96" fmla="*/ 14 w 373"/>
                <a:gd name="T97" fmla="*/ 313 h 1340"/>
                <a:gd name="T98" fmla="*/ 26 w 373"/>
                <a:gd name="T99" fmla="*/ 323 h 1340"/>
                <a:gd name="T100" fmla="*/ 39 w 373"/>
                <a:gd name="T101" fmla="*/ 330 h 1340"/>
                <a:gd name="T102" fmla="*/ 53 w 373"/>
                <a:gd name="T103" fmla="*/ 333 h 1340"/>
                <a:gd name="T104" fmla="*/ 67 w 373"/>
                <a:gd name="T105" fmla="*/ 335 h 1340"/>
                <a:gd name="T106" fmla="*/ 79 w 373"/>
                <a:gd name="T107" fmla="*/ 335 h 1340"/>
                <a:gd name="T108" fmla="*/ 87 w 373"/>
                <a:gd name="T109" fmla="*/ 335 h 1340"/>
                <a:gd name="T110" fmla="*/ 92 w 373"/>
                <a:gd name="T111" fmla="*/ 334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73"/>
                <a:gd name="T169" fmla="*/ 0 h 1340"/>
                <a:gd name="T170" fmla="*/ 373 w 373"/>
                <a:gd name="T171" fmla="*/ 1340 h 134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19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25 w 110"/>
                <a:gd name="T1" fmla="*/ 16 h 123"/>
                <a:gd name="T2" fmla="*/ 27 w 110"/>
                <a:gd name="T3" fmla="*/ 14 h 123"/>
                <a:gd name="T4" fmla="*/ 28 w 110"/>
                <a:gd name="T5" fmla="*/ 12 h 123"/>
                <a:gd name="T6" fmla="*/ 28 w 110"/>
                <a:gd name="T7" fmla="*/ 10 h 123"/>
                <a:gd name="T8" fmla="*/ 27 w 110"/>
                <a:gd name="T9" fmla="*/ 8 h 123"/>
                <a:gd name="T10" fmla="*/ 26 w 110"/>
                <a:gd name="T11" fmla="*/ 7 h 123"/>
                <a:gd name="T12" fmla="*/ 24 w 110"/>
                <a:gd name="T13" fmla="*/ 6 h 123"/>
                <a:gd name="T14" fmla="*/ 22 w 110"/>
                <a:gd name="T15" fmla="*/ 5 h 123"/>
                <a:gd name="T16" fmla="*/ 20 w 110"/>
                <a:gd name="T17" fmla="*/ 6 h 123"/>
                <a:gd name="T18" fmla="*/ 19 w 110"/>
                <a:gd name="T19" fmla="*/ 4 h 123"/>
                <a:gd name="T20" fmla="*/ 18 w 110"/>
                <a:gd name="T21" fmla="*/ 2 h 123"/>
                <a:gd name="T22" fmla="*/ 16 w 110"/>
                <a:gd name="T23" fmla="*/ 1 h 123"/>
                <a:gd name="T24" fmla="*/ 14 w 110"/>
                <a:gd name="T25" fmla="*/ 0 h 123"/>
                <a:gd name="T26" fmla="*/ 12 w 110"/>
                <a:gd name="T27" fmla="*/ 1 h 123"/>
                <a:gd name="T28" fmla="*/ 11 w 110"/>
                <a:gd name="T29" fmla="*/ 2 h 123"/>
                <a:gd name="T30" fmla="*/ 9 w 110"/>
                <a:gd name="T31" fmla="*/ 4 h 123"/>
                <a:gd name="T32" fmla="*/ 9 w 110"/>
                <a:gd name="T33" fmla="*/ 6 h 123"/>
                <a:gd name="T34" fmla="*/ 7 w 110"/>
                <a:gd name="T35" fmla="*/ 5 h 123"/>
                <a:gd name="T36" fmla="*/ 5 w 110"/>
                <a:gd name="T37" fmla="*/ 5 h 123"/>
                <a:gd name="T38" fmla="*/ 3 w 110"/>
                <a:gd name="T39" fmla="*/ 6 h 123"/>
                <a:gd name="T40" fmla="*/ 1 w 110"/>
                <a:gd name="T41" fmla="*/ 8 h 123"/>
                <a:gd name="T42" fmla="*/ 1 w 110"/>
                <a:gd name="T43" fmla="*/ 10 h 123"/>
                <a:gd name="T44" fmla="*/ 1 w 110"/>
                <a:gd name="T45" fmla="*/ 12 h 123"/>
                <a:gd name="T46" fmla="*/ 1 w 110"/>
                <a:gd name="T47" fmla="*/ 14 h 123"/>
                <a:gd name="T48" fmla="*/ 3 w 110"/>
                <a:gd name="T49" fmla="*/ 16 h 123"/>
                <a:gd name="T50" fmla="*/ 1 w 110"/>
                <a:gd name="T51" fmla="*/ 17 h 123"/>
                <a:gd name="T52" fmla="*/ 0 w 110"/>
                <a:gd name="T53" fmla="*/ 19 h 123"/>
                <a:gd name="T54" fmla="*/ 0 w 110"/>
                <a:gd name="T55" fmla="*/ 21 h 123"/>
                <a:gd name="T56" fmla="*/ 1 w 110"/>
                <a:gd name="T57" fmla="*/ 23 h 123"/>
                <a:gd name="T58" fmla="*/ 2 w 110"/>
                <a:gd name="T59" fmla="*/ 25 h 123"/>
                <a:gd name="T60" fmla="*/ 4 w 110"/>
                <a:gd name="T61" fmla="*/ 26 h 123"/>
                <a:gd name="T62" fmla="*/ 6 w 110"/>
                <a:gd name="T63" fmla="*/ 26 h 123"/>
                <a:gd name="T64" fmla="*/ 9 w 110"/>
                <a:gd name="T65" fmla="*/ 25 h 123"/>
                <a:gd name="T66" fmla="*/ 9 w 110"/>
                <a:gd name="T67" fmla="*/ 28 h 123"/>
                <a:gd name="T68" fmla="*/ 10 w 110"/>
                <a:gd name="T69" fmla="*/ 29 h 123"/>
                <a:gd name="T70" fmla="*/ 12 w 110"/>
                <a:gd name="T71" fmla="*/ 31 h 123"/>
                <a:gd name="T72" fmla="*/ 14 w 110"/>
                <a:gd name="T73" fmla="*/ 31 h 123"/>
                <a:gd name="T74" fmla="*/ 15 w 110"/>
                <a:gd name="T75" fmla="*/ 31 h 123"/>
                <a:gd name="T76" fmla="*/ 18 w 110"/>
                <a:gd name="T77" fmla="*/ 29 h 123"/>
                <a:gd name="T78" fmla="*/ 19 w 110"/>
                <a:gd name="T79" fmla="*/ 28 h 123"/>
                <a:gd name="T80" fmla="*/ 19 w 110"/>
                <a:gd name="T81" fmla="*/ 26 h 123"/>
                <a:gd name="T82" fmla="*/ 22 w 110"/>
                <a:gd name="T83" fmla="*/ 26 h 123"/>
                <a:gd name="T84" fmla="*/ 24 w 110"/>
                <a:gd name="T85" fmla="*/ 26 h 123"/>
                <a:gd name="T86" fmla="*/ 26 w 110"/>
                <a:gd name="T87" fmla="*/ 25 h 123"/>
                <a:gd name="T88" fmla="*/ 27 w 110"/>
                <a:gd name="T89" fmla="*/ 24 h 123"/>
                <a:gd name="T90" fmla="*/ 28 w 110"/>
                <a:gd name="T91" fmla="*/ 22 h 123"/>
                <a:gd name="T92" fmla="*/ 28 w 110"/>
                <a:gd name="T93" fmla="*/ 20 h 123"/>
                <a:gd name="T94" fmla="*/ 27 w 110"/>
                <a:gd name="T95" fmla="*/ 18 h 123"/>
                <a:gd name="T96" fmla="*/ 25 w 110"/>
                <a:gd name="T97" fmla="*/ 16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0"/>
                <a:gd name="T148" fmla="*/ 0 h 123"/>
                <a:gd name="T149" fmla="*/ 110 w 110"/>
                <a:gd name="T150" fmla="*/ 123 h 12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19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4 w 31"/>
                <a:gd name="T1" fmla="*/ 8 h 33"/>
                <a:gd name="T2" fmla="*/ 3 w 31"/>
                <a:gd name="T3" fmla="*/ 8 h 33"/>
                <a:gd name="T4" fmla="*/ 1 w 31"/>
                <a:gd name="T5" fmla="*/ 7 h 33"/>
                <a:gd name="T6" fmla="*/ 1 w 31"/>
                <a:gd name="T7" fmla="*/ 6 h 33"/>
                <a:gd name="T8" fmla="*/ 0 w 31"/>
                <a:gd name="T9" fmla="*/ 4 h 33"/>
                <a:gd name="T10" fmla="*/ 1 w 31"/>
                <a:gd name="T11" fmla="*/ 2 h 33"/>
                <a:gd name="T12" fmla="*/ 1 w 31"/>
                <a:gd name="T13" fmla="*/ 1 h 33"/>
                <a:gd name="T14" fmla="*/ 3 w 31"/>
                <a:gd name="T15" fmla="*/ 0 h 33"/>
                <a:gd name="T16" fmla="*/ 4 w 31"/>
                <a:gd name="T17" fmla="*/ 0 h 33"/>
                <a:gd name="T18" fmla="*/ 6 w 31"/>
                <a:gd name="T19" fmla="*/ 0 h 33"/>
                <a:gd name="T20" fmla="*/ 7 w 31"/>
                <a:gd name="T21" fmla="*/ 1 h 33"/>
                <a:gd name="T22" fmla="*/ 8 w 31"/>
                <a:gd name="T23" fmla="*/ 2 h 33"/>
                <a:gd name="T24" fmla="*/ 8 w 31"/>
                <a:gd name="T25" fmla="*/ 4 h 33"/>
                <a:gd name="T26" fmla="*/ 8 w 31"/>
                <a:gd name="T27" fmla="*/ 6 h 33"/>
                <a:gd name="T28" fmla="*/ 7 w 31"/>
                <a:gd name="T29" fmla="*/ 7 h 33"/>
                <a:gd name="T30" fmla="*/ 6 w 31"/>
                <a:gd name="T31" fmla="*/ 8 h 33"/>
                <a:gd name="T32" fmla="*/ 4 w 31"/>
                <a:gd name="T33" fmla="*/ 8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1"/>
                <a:gd name="T52" fmla="*/ 0 h 33"/>
                <a:gd name="T53" fmla="*/ 31 w 31"/>
                <a:gd name="T54" fmla="*/ 33 h 3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19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26 w 111"/>
                <a:gd name="T1" fmla="*/ 15 h 122"/>
                <a:gd name="T2" fmla="*/ 27 w 111"/>
                <a:gd name="T3" fmla="*/ 14 h 122"/>
                <a:gd name="T4" fmla="*/ 28 w 111"/>
                <a:gd name="T5" fmla="*/ 12 h 122"/>
                <a:gd name="T6" fmla="*/ 28 w 111"/>
                <a:gd name="T7" fmla="*/ 10 h 122"/>
                <a:gd name="T8" fmla="*/ 28 w 111"/>
                <a:gd name="T9" fmla="*/ 8 h 122"/>
                <a:gd name="T10" fmla="*/ 26 w 111"/>
                <a:gd name="T11" fmla="*/ 6 h 122"/>
                <a:gd name="T12" fmla="*/ 24 w 111"/>
                <a:gd name="T13" fmla="*/ 6 h 122"/>
                <a:gd name="T14" fmla="*/ 22 w 111"/>
                <a:gd name="T15" fmla="*/ 5 h 122"/>
                <a:gd name="T16" fmla="*/ 20 w 111"/>
                <a:gd name="T17" fmla="*/ 6 h 122"/>
                <a:gd name="T18" fmla="*/ 20 w 111"/>
                <a:gd name="T19" fmla="*/ 4 h 122"/>
                <a:gd name="T20" fmla="*/ 18 w 111"/>
                <a:gd name="T21" fmla="*/ 2 h 122"/>
                <a:gd name="T22" fmla="*/ 16 w 111"/>
                <a:gd name="T23" fmla="*/ 1 h 122"/>
                <a:gd name="T24" fmla="*/ 14 w 111"/>
                <a:gd name="T25" fmla="*/ 0 h 122"/>
                <a:gd name="T26" fmla="*/ 12 w 111"/>
                <a:gd name="T27" fmla="*/ 1 h 122"/>
                <a:gd name="T28" fmla="*/ 11 w 111"/>
                <a:gd name="T29" fmla="*/ 2 h 122"/>
                <a:gd name="T30" fmla="*/ 9 w 111"/>
                <a:gd name="T31" fmla="*/ 4 h 122"/>
                <a:gd name="T32" fmla="*/ 9 w 111"/>
                <a:gd name="T33" fmla="*/ 6 h 122"/>
                <a:gd name="T34" fmla="*/ 7 w 111"/>
                <a:gd name="T35" fmla="*/ 5 h 122"/>
                <a:gd name="T36" fmla="*/ 5 w 111"/>
                <a:gd name="T37" fmla="*/ 5 h 122"/>
                <a:gd name="T38" fmla="*/ 3 w 111"/>
                <a:gd name="T39" fmla="*/ 6 h 122"/>
                <a:gd name="T40" fmla="*/ 1 w 111"/>
                <a:gd name="T41" fmla="*/ 8 h 122"/>
                <a:gd name="T42" fmla="*/ 1 w 111"/>
                <a:gd name="T43" fmla="*/ 10 h 122"/>
                <a:gd name="T44" fmla="*/ 1 w 111"/>
                <a:gd name="T45" fmla="*/ 12 h 122"/>
                <a:gd name="T46" fmla="*/ 1 w 111"/>
                <a:gd name="T47" fmla="*/ 14 h 122"/>
                <a:gd name="T48" fmla="*/ 3 w 111"/>
                <a:gd name="T49" fmla="*/ 15 h 122"/>
                <a:gd name="T50" fmla="*/ 1 w 111"/>
                <a:gd name="T51" fmla="*/ 17 h 122"/>
                <a:gd name="T52" fmla="*/ 1 w 111"/>
                <a:gd name="T53" fmla="*/ 19 h 122"/>
                <a:gd name="T54" fmla="*/ 0 w 111"/>
                <a:gd name="T55" fmla="*/ 21 h 122"/>
                <a:gd name="T56" fmla="*/ 1 w 111"/>
                <a:gd name="T57" fmla="*/ 23 h 122"/>
                <a:gd name="T58" fmla="*/ 2 w 111"/>
                <a:gd name="T59" fmla="*/ 25 h 122"/>
                <a:gd name="T60" fmla="*/ 4 w 111"/>
                <a:gd name="T61" fmla="*/ 26 h 122"/>
                <a:gd name="T62" fmla="*/ 6 w 111"/>
                <a:gd name="T63" fmla="*/ 26 h 122"/>
                <a:gd name="T64" fmla="*/ 9 w 111"/>
                <a:gd name="T65" fmla="*/ 25 h 122"/>
                <a:gd name="T66" fmla="*/ 9 w 111"/>
                <a:gd name="T67" fmla="*/ 27 h 122"/>
                <a:gd name="T68" fmla="*/ 10 w 111"/>
                <a:gd name="T69" fmla="*/ 29 h 122"/>
                <a:gd name="T70" fmla="*/ 12 w 111"/>
                <a:gd name="T71" fmla="*/ 30 h 122"/>
                <a:gd name="T72" fmla="*/ 14 w 111"/>
                <a:gd name="T73" fmla="*/ 31 h 122"/>
                <a:gd name="T74" fmla="*/ 16 w 111"/>
                <a:gd name="T75" fmla="*/ 30 h 122"/>
                <a:gd name="T76" fmla="*/ 18 w 111"/>
                <a:gd name="T77" fmla="*/ 29 h 122"/>
                <a:gd name="T78" fmla="*/ 19 w 111"/>
                <a:gd name="T79" fmla="*/ 27 h 122"/>
                <a:gd name="T80" fmla="*/ 20 w 111"/>
                <a:gd name="T81" fmla="*/ 25 h 122"/>
                <a:gd name="T82" fmla="*/ 22 w 111"/>
                <a:gd name="T83" fmla="*/ 26 h 122"/>
                <a:gd name="T84" fmla="*/ 24 w 111"/>
                <a:gd name="T85" fmla="*/ 26 h 122"/>
                <a:gd name="T86" fmla="*/ 26 w 111"/>
                <a:gd name="T87" fmla="*/ 25 h 122"/>
                <a:gd name="T88" fmla="*/ 28 w 111"/>
                <a:gd name="T89" fmla="*/ 23 h 122"/>
                <a:gd name="T90" fmla="*/ 28 w 111"/>
                <a:gd name="T91" fmla="*/ 21 h 122"/>
                <a:gd name="T92" fmla="*/ 28 w 111"/>
                <a:gd name="T93" fmla="*/ 19 h 122"/>
                <a:gd name="T94" fmla="*/ 27 w 111"/>
                <a:gd name="T95" fmla="*/ 17 h 122"/>
                <a:gd name="T96" fmla="*/ 26 w 111"/>
                <a:gd name="T97" fmla="*/ 15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11"/>
                <a:gd name="T148" fmla="*/ 0 h 122"/>
                <a:gd name="T149" fmla="*/ 111 w 111"/>
                <a:gd name="T150" fmla="*/ 122 h 1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19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4 w 32"/>
                <a:gd name="T1" fmla="*/ 8 h 32"/>
                <a:gd name="T2" fmla="*/ 2 w 32"/>
                <a:gd name="T3" fmla="*/ 8 h 32"/>
                <a:gd name="T4" fmla="*/ 1 w 32"/>
                <a:gd name="T5" fmla="*/ 7 h 32"/>
                <a:gd name="T6" fmla="*/ 1 w 32"/>
                <a:gd name="T7" fmla="*/ 6 h 32"/>
                <a:gd name="T8" fmla="*/ 0 w 32"/>
                <a:gd name="T9" fmla="*/ 4 h 32"/>
                <a:gd name="T10" fmla="*/ 1 w 32"/>
                <a:gd name="T11" fmla="*/ 2 h 32"/>
                <a:gd name="T12" fmla="*/ 1 w 32"/>
                <a:gd name="T13" fmla="*/ 1 h 32"/>
                <a:gd name="T14" fmla="*/ 2 w 32"/>
                <a:gd name="T15" fmla="*/ 1 h 32"/>
                <a:gd name="T16" fmla="*/ 4 w 32"/>
                <a:gd name="T17" fmla="*/ 0 h 32"/>
                <a:gd name="T18" fmla="*/ 6 w 32"/>
                <a:gd name="T19" fmla="*/ 1 h 32"/>
                <a:gd name="T20" fmla="*/ 7 w 32"/>
                <a:gd name="T21" fmla="*/ 1 h 32"/>
                <a:gd name="T22" fmla="*/ 8 w 32"/>
                <a:gd name="T23" fmla="*/ 2 h 32"/>
                <a:gd name="T24" fmla="*/ 8 w 32"/>
                <a:gd name="T25" fmla="*/ 4 h 32"/>
                <a:gd name="T26" fmla="*/ 8 w 32"/>
                <a:gd name="T27" fmla="*/ 6 h 32"/>
                <a:gd name="T28" fmla="*/ 7 w 32"/>
                <a:gd name="T29" fmla="*/ 7 h 32"/>
                <a:gd name="T30" fmla="*/ 6 w 32"/>
                <a:gd name="T31" fmla="*/ 8 h 32"/>
                <a:gd name="T32" fmla="*/ 4 w 32"/>
                <a:gd name="T33" fmla="*/ 8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2"/>
                <a:gd name="T53" fmla="*/ 32 w 32"/>
                <a:gd name="T54" fmla="*/ 32 h 3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Freeform 20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33 w 136"/>
                <a:gd name="T1" fmla="*/ 16 h 149"/>
                <a:gd name="T2" fmla="*/ 34 w 136"/>
                <a:gd name="T3" fmla="*/ 11 h 149"/>
                <a:gd name="T4" fmla="*/ 33 w 136"/>
                <a:gd name="T5" fmla="*/ 8 h 149"/>
                <a:gd name="T6" fmla="*/ 30 w 136"/>
                <a:gd name="T7" fmla="*/ 7 h 149"/>
                <a:gd name="T8" fmla="*/ 28 w 136"/>
                <a:gd name="T9" fmla="*/ 6 h 149"/>
                <a:gd name="T10" fmla="*/ 25 w 136"/>
                <a:gd name="T11" fmla="*/ 6 h 149"/>
                <a:gd name="T12" fmla="*/ 23 w 136"/>
                <a:gd name="T13" fmla="*/ 4 h 149"/>
                <a:gd name="T14" fmla="*/ 20 w 136"/>
                <a:gd name="T15" fmla="*/ 0 h 149"/>
                <a:gd name="T16" fmla="*/ 14 w 136"/>
                <a:gd name="T17" fmla="*/ 0 h 149"/>
                <a:gd name="T18" fmla="*/ 11 w 136"/>
                <a:gd name="T19" fmla="*/ 4 h 149"/>
                <a:gd name="T20" fmla="*/ 9 w 136"/>
                <a:gd name="T21" fmla="*/ 6 h 149"/>
                <a:gd name="T22" fmla="*/ 6 w 136"/>
                <a:gd name="T23" fmla="*/ 6 h 149"/>
                <a:gd name="T24" fmla="*/ 4 w 136"/>
                <a:gd name="T25" fmla="*/ 6 h 149"/>
                <a:gd name="T26" fmla="*/ 2 w 136"/>
                <a:gd name="T27" fmla="*/ 8 h 149"/>
                <a:gd name="T28" fmla="*/ 0 w 136"/>
                <a:gd name="T29" fmla="*/ 11 h 149"/>
                <a:gd name="T30" fmla="*/ 1 w 136"/>
                <a:gd name="T31" fmla="*/ 16 h 149"/>
                <a:gd name="T32" fmla="*/ 1 w 136"/>
                <a:gd name="T33" fmla="*/ 20 h 149"/>
                <a:gd name="T34" fmla="*/ 0 w 136"/>
                <a:gd name="T35" fmla="*/ 25 h 149"/>
                <a:gd name="T36" fmla="*/ 2 w 136"/>
                <a:gd name="T37" fmla="*/ 28 h 149"/>
                <a:gd name="T38" fmla="*/ 3 w 136"/>
                <a:gd name="T39" fmla="*/ 30 h 149"/>
                <a:gd name="T40" fmla="*/ 6 w 136"/>
                <a:gd name="T41" fmla="*/ 30 h 149"/>
                <a:gd name="T42" fmla="*/ 9 w 136"/>
                <a:gd name="T43" fmla="*/ 30 h 149"/>
                <a:gd name="T44" fmla="*/ 10 w 136"/>
                <a:gd name="T45" fmla="*/ 33 h 149"/>
                <a:gd name="T46" fmla="*/ 14 w 136"/>
                <a:gd name="T47" fmla="*/ 36 h 149"/>
                <a:gd name="T48" fmla="*/ 19 w 136"/>
                <a:gd name="T49" fmla="*/ 36 h 149"/>
                <a:gd name="T50" fmla="*/ 23 w 136"/>
                <a:gd name="T51" fmla="*/ 33 h 149"/>
                <a:gd name="T52" fmla="*/ 25 w 136"/>
                <a:gd name="T53" fmla="*/ 30 h 149"/>
                <a:gd name="T54" fmla="*/ 28 w 136"/>
                <a:gd name="T55" fmla="*/ 31 h 149"/>
                <a:gd name="T56" fmla="*/ 30 w 136"/>
                <a:gd name="T57" fmla="*/ 30 h 149"/>
                <a:gd name="T58" fmla="*/ 32 w 136"/>
                <a:gd name="T59" fmla="*/ 29 h 149"/>
                <a:gd name="T60" fmla="*/ 34 w 136"/>
                <a:gd name="T61" fmla="*/ 25 h 149"/>
                <a:gd name="T62" fmla="*/ 33 w 136"/>
                <a:gd name="T63" fmla="*/ 2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9"/>
                <a:gd name="T98" fmla="*/ 136 w 136"/>
                <a:gd name="T99" fmla="*/ 149 h 1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Freeform 20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5 w 39"/>
                <a:gd name="T1" fmla="*/ 10 h 40"/>
                <a:gd name="T2" fmla="*/ 3 w 39"/>
                <a:gd name="T3" fmla="*/ 10 h 40"/>
                <a:gd name="T4" fmla="*/ 2 w 39"/>
                <a:gd name="T5" fmla="*/ 9 h 40"/>
                <a:gd name="T6" fmla="*/ 1 w 39"/>
                <a:gd name="T7" fmla="*/ 7 h 40"/>
                <a:gd name="T8" fmla="*/ 0 w 39"/>
                <a:gd name="T9" fmla="*/ 5 h 40"/>
                <a:gd name="T10" fmla="*/ 1 w 39"/>
                <a:gd name="T11" fmla="*/ 3 h 40"/>
                <a:gd name="T12" fmla="*/ 2 w 39"/>
                <a:gd name="T13" fmla="*/ 1 h 40"/>
                <a:gd name="T14" fmla="*/ 3 w 39"/>
                <a:gd name="T15" fmla="*/ 1 h 40"/>
                <a:gd name="T16" fmla="*/ 5 w 39"/>
                <a:gd name="T17" fmla="*/ 0 h 40"/>
                <a:gd name="T18" fmla="*/ 7 w 39"/>
                <a:gd name="T19" fmla="*/ 1 h 40"/>
                <a:gd name="T20" fmla="*/ 9 w 39"/>
                <a:gd name="T21" fmla="*/ 1 h 40"/>
                <a:gd name="T22" fmla="*/ 10 w 39"/>
                <a:gd name="T23" fmla="*/ 3 h 40"/>
                <a:gd name="T24" fmla="*/ 10 w 39"/>
                <a:gd name="T25" fmla="*/ 5 h 40"/>
                <a:gd name="T26" fmla="*/ 10 w 39"/>
                <a:gd name="T27" fmla="*/ 7 h 40"/>
                <a:gd name="T28" fmla="*/ 9 w 39"/>
                <a:gd name="T29" fmla="*/ 9 h 40"/>
                <a:gd name="T30" fmla="*/ 7 w 39"/>
                <a:gd name="T31" fmla="*/ 10 h 40"/>
                <a:gd name="T32" fmla="*/ 5 w 39"/>
                <a:gd name="T33" fmla="*/ 1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Freeform 20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45 h 181"/>
                <a:gd name="T2" fmla="*/ 6 w 129"/>
                <a:gd name="T3" fmla="*/ 43 h 181"/>
                <a:gd name="T4" fmla="*/ 13 w 129"/>
                <a:gd name="T5" fmla="*/ 39 h 181"/>
                <a:gd name="T6" fmla="*/ 19 w 129"/>
                <a:gd name="T7" fmla="*/ 35 h 181"/>
                <a:gd name="T8" fmla="*/ 24 w 129"/>
                <a:gd name="T9" fmla="*/ 30 h 181"/>
                <a:gd name="T10" fmla="*/ 28 w 129"/>
                <a:gd name="T11" fmla="*/ 24 h 181"/>
                <a:gd name="T12" fmla="*/ 31 w 129"/>
                <a:gd name="T13" fmla="*/ 18 h 181"/>
                <a:gd name="T14" fmla="*/ 32 w 129"/>
                <a:gd name="T15" fmla="*/ 12 h 181"/>
                <a:gd name="T16" fmla="*/ 31 w 129"/>
                <a:gd name="T17" fmla="*/ 6 h 181"/>
                <a:gd name="T18" fmla="*/ 28 w 129"/>
                <a:gd name="T19" fmla="*/ 2 h 181"/>
                <a:gd name="T20" fmla="*/ 25 w 129"/>
                <a:gd name="T21" fmla="*/ 0 h 181"/>
                <a:gd name="T22" fmla="*/ 21 w 129"/>
                <a:gd name="T23" fmla="*/ 0 h 181"/>
                <a:gd name="T24" fmla="*/ 18 w 129"/>
                <a:gd name="T25" fmla="*/ 2 h 181"/>
                <a:gd name="T26" fmla="*/ 15 w 129"/>
                <a:gd name="T27" fmla="*/ 5 h 181"/>
                <a:gd name="T28" fmla="*/ 13 w 129"/>
                <a:gd name="T29" fmla="*/ 9 h 181"/>
                <a:gd name="T30" fmla="*/ 12 w 129"/>
                <a:gd name="T31" fmla="*/ 14 h 181"/>
                <a:gd name="T32" fmla="*/ 13 w 129"/>
                <a:gd name="T33" fmla="*/ 19 h 181"/>
                <a:gd name="T34" fmla="*/ 13 w 129"/>
                <a:gd name="T35" fmla="*/ 23 h 181"/>
                <a:gd name="T36" fmla="*/ 12 w 129"/>
                <a:gd name="T37" fmla="*/ 28 h 181"/>
                <a:gd name="T38" fmla="*/ 10 w 129"/>
                <a:gd name="T39" fmla="*/ 32 h 181"/>
                <a:gd name="T40" fmla="*/ 7 w 129"/>
                <a:gd name="T41" fmla="*/ 36 h 181"/>
                <a:gd name="T42" fmla="*/ 4 w 129"/>
                <a:gd name="T43" fmla="*/ 40 h 181"/>
                <a:gd name="T44" fmla="*/ 2 w 129"/>
                <a:gd name="T45" fmla="*/ 42 h 181"/>
                <a:gd name="T46" fmla="*/ 0 w 129"/>
                <a:gd name="T47" fmla="*/ 44 h 181"/>
                <a:gd name="T48" fmla="*/ 0 w 129"/>
                <a:gd name="T49" fmla="*/ 45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9"/>
                <a:gd name="T76" fmla="*/ 0 h 181"/>
                <a:gd name="T77" fmla="*/ 129 w 129"/>
                <a:gd name="T78" fmla="*/ 181 h 18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Freeform 20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2 w 90"/>
                <a:gd name="T1" fmla="*/ 52 h 206"/>
                <a:gd name="T2" fmla="*/ 17 w 90"/>
                <a:gd name="T3" fmla="*/ 46 h 206"/>
                <a:gd name="T4" fmla="*/ 20 w 90"/>
                <a:gd name="T5" fmla="*/ 40 h 206"/>
                <a:gd name="T6" fmla="*/ 22 w 90"/>
                <a:gd name="T7" fmla="*/ 32 h 206"/>
                <a:gd name="T8" fmla="*/ 23 w 90"/>
                <a:gd name="T9" fmla="*/ 25 h 206"/>
                <a:gd name="T10" fmla="*/ 22 w 90"/>
                <a:gd name="T11" fmla="*/ 18 h 206"/>
                <a:gd name="T12" fmla="*/ 21 w 90"/>
                <a:gd name="T13" fmla="*/ 12 h 206"/>
                <a:gd name="T14" fmla="*/ 18 w 90"/>
                <a:gd name="T15" fmla="*/ 6 h 206"/>
                <a:gd name="T16" fmla="*/ 13 w 90"/>
                <a:gd name="T17" fmla="*/ 2 h 206"/>
                <a:gd name="T18" fmla="*/ 9 w 90"/>
                <a:gd name="T19" fmla="*/ 0 h 206"/>
                <a:gd name="T20" fmla="*/ 5 w 90"/>
                <a:gd name="T21" fmla="*/ 1 h 206"/>
                <a:gd name="T22" fmla="*/ 2 w 90"/>
                <a:gd name="T23" fmla="*/ 3 h 206"/>
                <a:gd name="T24" fmla="*/ 1 w 90"/>
                <a:gd name="T25" fmla="*/ 6 h 206"/>
                <a:gd name="T26" fmla="*/ 0 w 90"/>
                <a:gd name="T27" fmla="*/ 11 h 206"/>
                <a:gd name="T28" fmla="*/ 1 w 90"/>
                <a:gd name="T29" fmla="*/ 15 h 206"/>
                <a:gd name="T30" fmla="*/ 3 w 90"/>
                <a:gd name="T31" fmla="*/ 20 h 206"/>
                <a:gd name="T32" fmla="*/ 7 w 90"/>
                <a:gd name="T33" fmla="*/ 24 h 206"/>
                <a:gd name="T34" fmla="*/ 10 w 90"/>
                <a:gd name="T35" fmla="*/ 26 h 206"/>
                <a:gd name="T36" fmla="*/ 12 w 90"/>
                <a:gd name="T37" fmla="*/ 30 h 206"/>
                <a:gd name="T38" fmla="*/ 13 w 90"/>
                <a:gd name="T39" fmla="*/ 36 h 206"/>
                <a:gd name="T40" fmla="*/ 13 w 90"/>
                <a:gd name="T41" fmla="*/ 40 h 206"/>
                <a:gd name="T42" fmla="*/ 13 w 90"/>
                <a:gd name="T43" fmla="*/ 45 h 206"/>
                <a:gd name="T44" fmla="*/ 13 w 90"/>
                <a:gd name="T45" fmla="*/ 49 h 206"/>
                <a:gd name="T46" fmla="*/ 12 w 90"/>
                <a:gd name="T47" fmla="*/ 51 h 206"/>
                <a:gd name="T48" fmla="*/ 12 w 90"/>
                <a:gd name="T49" fmla="*/ 52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0"/>
                <a:gd name="T76" fmla="*/ 0 h 206"/>
                <a:gd name="T77" fmla="*/ 90 w 90"/>
                <a:gd name="T78" fmla="*/ 206 h 20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Freeform 20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20 h 99"/>
                <a:gd name="T2" fmla="*/ 3 w 201"/>
                <a:gd name="T3" fmla="*/ 21 h 99"/>
                <a:gd name="T4" fmla="*/ 6 w 201"/>
                <a:gd name="T5" fmla="*/ 22 h 99"/>
                <a:gd name="T6" fmla="*/ 9 w 201"/>
                <a:gd name="T7" fmla="*/ 23 h 99"/>
                <a:gd name="T8" fmla="*/ 13 w 201"/>
                <a:gd name="T9" fmla="*/ 24 h 99"/>
                <a:gd name="T10" fmla="*/ 17 w 201"/>
                <a:gd name="T11" fmla="*/ 25 h 99"/>
                <a:gd name="T12" fmla="*/ 20 w 201"/>
                <a:gd name="T13" fmla="*/ 25 h 99"/>
                <a:gd name="T14" fmla="*/ 24 w 201"/>
                <a:gd name="T15" fmla="*/ 25 h 99"/>
                <a:gd name="T16" fmla="*/ 28 w 201"/>
                <a:gd name="T17" fmla="*/ 25 h 99"/>
                <a:gd name="T18" fmla="*/ 31 w 201"/>
                <a:gd name="T19" fmla="*/ 24 h 99"/>
                <a:gd name="T20" fmla="*/ 35 w 201"/>
                <a:gd name="T21" fmla="*/ 24 h 99"/>
                <a:gd name="T22" fmla="*/ 38 w 201"/>
                <a:gd name="T23" fmla="*/ 23 h 99"/>
                <a:gd name="T24" fmla="*/ 41 w 201"/>
                <a:gd name="T25" fmla="*/ 21 h 99"/>
                <a:gd name="T26" fmla="*/ 43 w 201"/>
                <a:gd name="T27" fmla="*/ 20 h 99"/>
                <a:gd name="T28" fmla="*/ 46 w 201"/>
                <a:gd name="T29" fmla="*/ 17 h 99"/>
                <a:gd name="T30" fmla="*/ 47 w 201"/>
                <a:gd name="T31" fmla="*/ 15 h 99"/>
                <a:gd name="T32" fmla="*/ 49 w 201"/>
                <a:gd name="T33" fmla="*/ 12 h 99"/>
                <a:gd name="T34" fmla="*/ 50 w 201"/>
                <a:gd name="T35" fmla="*/ 7 h 99"/>
                <a:gd name="T36" fmla="*/ 49 w 201"/>
                <a:gd name="T37" fmla="*/ 3 h 99"/>
                <a:gd name="T38" fmla="*/ 46 w 201"/>
                <a:gd name="T39" fmla="*/ 1 h 99"/>
                <a:gd name="T40" fmla="*/ 42 w 201"/>
                <a:gd name="T41" fmla="*/ 0 h 99"/>
                <a:gd name="T42" fmla="*/ 38 w 201"/>
                <a:gd name="T43" fmla="*/ 1 h 99"/>
                <a:gd name="T44" fmla="*/ 34 w 201"/>
                <a:gd name="T45" fmla="*/ 3 h 99"/>
                <a:gd name="T46" fmla="*/ 30 w 201"/>
                <a:gd name="T47" fmla="*/ 5 h 99"/>
                <a:gd name="T48" fmla="*/ 27 w 201"/>
                <a:gd name="T49" fmla="*/ 10 h 99"/>
                <a:gd name="T50" fmla="*/ 24 w 201"/>
                <a:gd name="T51" fmla="*/ 13 h 99"/>
                <a:gd name="T52" fmla="*/ 20 w 201"/>
                <a:gd name="T53" fmla="*/ 16 h 99"/>
                <a:gd name="T54" fmla="*/ 16 w 201"/>
                <a:gd name="T55" fmla="*/ 18 h 99"/>
                <a:gd name="T56" fmla="*/ 11 w 201"/>
                <a:gd name="T57" fmla="*/ 19 h 99"/>
                <a:gd name="T58" fmla="*/ 7 w 201"/>
                <a:gd name="T59" fmla="*/ 19 h 99"/>
                <a:gd name="T60" fmla="*/ 3 w 201"/>
                <a:gd name="T61" fmla="*/ 20 h 99"/>
                <a:gd name="T62" fmla="*/ 1 w 201"/>
                <a:gd name="T63" fmla="*/ 20 h 99"/>
                <a:gd name="T64" fmla="*/ 0 w 201"/>
                <a:gd name="T65" fmla="*/ 20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99"/>
                <a:gd name="T101" fmla="*/ 201 w 201"/>
                <a:gd name="T102" fmla="*/ 99 h 9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Freeform 20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4 w 198"/>
                <a:gd name="T3" fmla="*/ 6 h 100"/>
                <a:gd name="T4" fmla="*/ 9 w 198"/>
                <a:gd name="T5" fmla="*/ 11 h 100"/>
                <a:gd name="T6" fmla="*/ 14 w 198"/>
                <a:gd name="T7" fmla="*/ 17 h 100"/>
                <a:gd name="T8" fmla="*/ 20 w 198"/>
                <a:gd name="T9" fmla="*/ 21 h 100"/>
                <a:gd name="T10" fmla="*/ 26 w 198"/>
                <a:gd name="T11" fmla="*/ 24 h 100"/>
                <a:gd name="T12" fmla="*/ 33 w 198"/>
                <a:gd name="T13" fmla="*/ 25 h 100"/>
                <a:gd name="T14" fmla="*/ 39 w 198"/>
                <a:gd name="T15" fmla="*/ 25 h 100"/>
                <a:gd name="T16" fmla="*/ 45 w 198"/>
                <a:gd name="T17" fmla="*/ 23 h 100"/>
                <a:gd name="T18" fmla="*/ 48 w 198"/>
                <a:gd name="T19" fmla="*/ 19 h 100"/>
                <a:gd name="T20" fmla="*/ 50 w 198"/>
                <a:gd name="T21" fmla="*/ 15 h 100"/>
                <a:gd name="T22" fmla="*/ 49 w 198"/>
                <a:gd name="T23" fmla="*/ 12 h 100"/>
                <a:gd name="T24" fmla="*/ 46 w 198"/>
                <a:gd name="T25" fmla="*/ 9 h 100"/>
                <a:gd name="T26" fmla="*/ 43 w 198"/>
                <a:gd name="T27" fmla="*/ 6 h 100"/>
                <a:gd name="T28" fmla="*/ 38 w 198"/>
                <a:gd name="T29" fmla="*/ 6 h 100"/>
                <a:gd name="T30" fmla="*/ 33 w 198"/>
                <a:gd name="T31" fmla="*/ 6 h 100"/>
                <a:gd name="T32" fmla="*/ 28 w 198"/>
                <a:gd name="T33" fmla="*/ 7 h 100"/>
                <a:gd name="T34" fmla="*/ 24 w 198"/>
                <a:gd name="T35" fmla="*/ 9 h 100"/>
                <a:gd name="T36" fmla="*/ 20 w 198"/>
                <a:gd name="T37" fmla="*/ 9 h 100"/>
                <a:gd name="T38" fmla="*/ 14 w 198"/>
                <a:gd name="T39" fmla="*/ 7 h 100"/>
                <a:gd name="T40" fmla="*/ 11 w 198"/>
                <a:gd name="T41" fmla="*/ 6 h 100"/>
                <a:gd name="T42" fmla="*/ 6 w 198"/>
                <a:gd name="T43" fmla="*/ 4 h 100"/>
                <a:gd name="T44" fmla="*/ 3 w 198"/>
                <a:gd name="T45" fmla="*/ 2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8"/>
                <a:gd name="T76" fmla="*/ 0 h 100"/>
                <a:gd name="T77" fmla="*/ 198 w 198"/>
                <a:gd name="T78" fmla="*/ 100 h 10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Freeform 20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7 h 174"/>
                <a:gd name="T4" fmla="*/ 1 w 136"/>
                <a:gd name="T5" fmla="*/ 14 h 174"/>
                <a:gd name="T6" fmla="*/ 2 w 136"/>
                <a:gd name="T7" fmla="*/ 22 h 174"/>
                <a:gd name="T8" fmla="*/ 5 w 136"/>
                <a:gd name="T9" fmla="*/ 28 h 174"/>
                <a:gd name="T10" fmla="*/ 9 w 136"/>
                <a:gd name="T11" fmla="*/ 35 h 174"/>
                <a:gd name="T12" fmla="*/ 13 w 136"/>
                <a:gd name="T13" fmla="*/ 40 h 174"/>
                <a:gd name="T14" fmla="*/ 18 w 136"/>
                <a:gd name="T15" fmla="*/ 43 h 174"/>
                <a:gd name="T16" fmla="*/ 25 w 136"/>
                <a:gd name="T17" fmla="*/ 44 h 174"/>
                <a:gd name="T18" fmla="*/ 29 w 136"/>
                <a:gd name="T19" fmla="*/ 43 h 174"/>
                <a:gd name="T20" fmla="*/ 33 w 136"/>
                <a:gd name="T21" fmla="*/ 41 h 174"/>
                <a:gd name="T22" fmla="*/ 34 w 136"/>
                <a:gd name="T23" fmla="*/ 37 h 174"/>
                <a:gd name="T24" fmla="*/ 34 w 136"/>
                <a:gd name="T25" fmla="*/ 33 h 174"/>
                <a:gd name="T26" fmla="*/ 31 w 136"/>
                <a:gd name="T27" fmla="*/ 29 h 174"/>
                <a:gd name="T28" fmla="*/ 28 w 136"/>
                <a:gd name="T29" fmla="*/ 25 h 174"/>
                <a:gd name="T30" fmla="*/ 24 w 136"/>
                <a:gd name="T31" fmla="*/ 23 h 174"/>
                <a:gd name="T32" fmla="*/ 19 w 136"/>
                <a:gd name="T33" fmla="*/ 22 h 174"/>
                <a:gd name="T34" fmla="*/ 15 w 136"/>
                <a:gd name="T35" fmla="*/ 21 h 174"/>
                <a:gd name="T36" fmla="*/ 11 w 136"/>
                <a:gd name="T37" fmla="*/ 19 h 174"/>
                <a:gd name="T38" fmla="*/ 8 w 136"/>
                <a:gd name="T39" fmla="*/ 15 h 174"/>
                <a:gd name="T40" fmla="*/ 5 w 136"/>
                <a:gd name="T41" fmla="*/ 11 h 174"/>
                <a:gd name="T42" fmla="*/ 3 w 136"/>
                <a:gd name="T43" fmla="*/ 6 h 174"/>
                <a:gd name="T44" fmla="*/ 1 w 136"/>
                <a:gd name="T45" fmla="*/ 3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36"/>
                <a:gd name="T76" fmla="*/ 0 h 174"/>
                <a:gd name="T77" fmla="*/ 136 w 136"/>
                <a:gd name="T78" fmla="*/ 174 h 17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9" name="Freeform 20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2 w 469"/>
                <a:gd name="T1" fmla="*/ 1 h 163"/>
                <a:gd name="T2" fmla="*/ 0 w 469"/>
                <a:gd name="T3" fmla="*/ 0 h 163"/>
                <a:gd name="T4" fmla="*/ 0 w 469"/>
                <a:gd name="T5" fmla="*/ 0 h 163"/>
                <a:gd name="T6" fmla="*/ 1 w 469"/>
                <a:gd name="T7" fmla="*/ 2 h 163"/>
                <a:gd name="T8" fmla="*/ 4 w 469"/>
                <a:gd name="T9" fmla="*/ 4 h 163"/>
                <a:gd name="T10" fmla="*/ 8 w 469"/>
                <a:gd name="T11" fmla="*/ 8 h 163"/>
                <a:gd name="T12" fmla="*/ 13 w 469"/>
                <a:gd name="T13" fmla="*/ 12 h 163"/>
                <a:gd name="T14" fmla="*/ 19 w 469"/>
                <a:gd name="T15" fmla="*/ 16 h 163"/>
                <a:gd name="T16" fmla="*/ 26 w 469"/>
                <a:gd name="T17" fmla="*/ 21 h 163"/>
                <a:gd name="T18" fmla="*/ 34 w 469"/>
                <a:gd name="T19" fmla="*/ 26 h 163"/>
                <a:gd name="T20" fmla="*/ 43 w 469"/>
                <a:gd name="T21" fmla="*/ 30 h 163"/>
                <a:gd name="T22" fmla="*/ 52 w 469"/>
                <a:gd name="T23" fmla="*/ 34 h 163"/>
                <a:gd name="T24" fmla="*/ 62 w 469"/>
                <a:gd name="T25" fmla="*/ 37 h 163"/>
                <a:gd name="T26" fmla="*/ 71 w 469"/>
                <a:gd name="T27" fmla="*/ 39 h 163"/>
                <a:gd name="T28" fmla="*/ 81 w 469"/>
                <a:gd name="T29" fmla="*/ 40 h 163"/>
                <a:gd name="T30" fmla="*/ 91 w 469"/>
                <a:gd name="T31" fmla="*/ 40 h 163"/>
                <a:gd name="T32" fmla="*/ 101 w 469"/>
                <a:gd name="T33" fmla="*/ 38 h 163"/>
                <a:gd name="T34" fmla="*/ 106 w 469"/>
                <a:gd name="T35" fmla="*/ 36 h 163"/>
                <a:gd name="T36" fmla="*/ 110 w 469"/>
                <a:gd name="T37" fmla="*/ 33 h 163"/>
                <a:gd name="T38" fmla="*/ 112 w 469"/>
                <a:gd name="T39" fmla="*/ 30 h 163"/>
                <a:gd name="T40" fmla="*/ 115 w 469"/>
                <a:gd name="T41" fmla="*/ 26 h 163"/>
                <a:gd name="T42" fmla="*/ 116 w 469"/>
                <a:gd name="T43" fmla="*/ 22 h 163"/>
                <a:gd name="T44" fmla="*/ 117 w 469"/>
                <a:gd name="T45" fmla="*/ 20 h 163"/>
                <a:gd name="T46" fmla="*/ 117 w 469"/>
                <a:gd name="T47" fmla="*/ 18 h 163"/>
                <a:gd name="T48" fmla="*/ 117 w 469"/>
                <a:gd name="T49" fmla="*/ 17 h 163"/>
                <a:gd name="T50" fmla="*/ 117 w 469"/>
                <a:gd name="T51" fmla="*/ 17 h 163"/>
                <a:gd name="T52" fmla="*/ 116 w 469"/>
                <a:gd name="T53" fmla="*/ 19 h 163"/>
                <a:gd name="T54" fmla="*/ 115 w 469"/>
                <a:gd name="T55" fmla="*/ 21 h 163"/>
                <a:gd name="T56" fmla="*/ 113 w 469"/>
                <a:gd name="T57" fmla="*/ 24 h 163"/>
                <a:gd name="T58" fmla="*/ 111 w 469"/>
                <a:gd name="T59" fmla="*/ 27 h 163"/>
                <a:gd name="T60" fmla="*/ 108 w 469"/>
                <a:gd name="T61" fmla="*/ 30 h 163"/>
                <a:gd name="T62" fmla="*/ 103 w 469"/>
                <a:gd name="T63" fmla="*/ 32 h 163"/>
                <a:gd name="T64" fmla="*/ 98 w 469"/>
                <a:gd name="T65" fmla="*/ 34 h 163"/>
                <a:gd name="T66" fmla="*/ 91 w 469"/>
                <a:gd name="T67" fmla="*/ 36 h 163"/>
                <a:gd name="T68" fmla="*/ 83 w 469"/>
                <a:gd name="T69" fmla="*/ 36 h 163"/>
                <a:gd name="T70" fmla="*/ 74 w 469"/>
                <a:gd name="T71" fmla="*/ 35 h 163"/>
                <a:gd name="T72" fmla="*/ 63 w 469"/>
                <a:gd name="T73" fmla="*/ 32 h 163"/>
                <a:gd name="T74" fmla="*/ 51 w 469"/>
                <a:gd name="T75" fmla="*/ 28 h 163"/>
                <a:gd name="T76" fmla="*/ 36 w 469"/>
                <a:gd name="T77" fmla="*/ 21 h 163"/>
                <a:gd name="T78" fmla="*/ 20 w 469"/>
                <a:gd name="T79" fmla="*/ 12 h 163"/>
                <a:gd name="T80" fmla="*/ 2 w 469"/>
                <a:gd name="T81" fmla="*/ 1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469"/>
                <a:gd name="T124" fmla="*/ 0 h 163"/>
                <a:gd name="T125" fmla="*/ 469 w 469"/>
                <a:gd name="T126" fmla="*/ 163 h 16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0" name="Freeform 20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21 w 142"/>
                <a:gd name="T1" fmla="*/ 34 h 145"/>
                <a:gd name="T2" fmla="*/ 17 w 142"/>
                <a:gd name="T3" fmla="*/ 37 h 145"/>
                <a:gd name="T4" fmla="*/ 12 w 142"/>
                <a:gd name="T5" fmla="*/ 35 h 145"/>
                <a:gd name="T6" fmla="*/ 9 w 142"/>
                <a:gd name="T7" fmla="*/ 31 h 145"/>
                <a:gd name="T8" fmla="*/ 7 w 142"/>
                <a:gd name="T9" fmla="*/ 29 h 145"/>
                <a:gd name="T10" fmla="*/ 5 w 142"/>
                <a:gd name="T11" fmla="*/ 29 h 145"/>
                <a:gd name="T12" fmla="*/ 3 w 142"/>
                <a:gd name="T13" fmla="*/ 27 h 145"/>
                <a:gd name="T14" fmla="*/ 1 w 142"/>
                <a:gd name="T15" fmla="*/ 26 h 145"/>
                <a:gd name="T16" fmla="*/ 0 w 142"/>
                <a:gd name="T17" fmla="*/ 22 h 145"/>
                <a:gd name="T18" fmla="*/ 2 w 142"/>
                <a:gd name="T19" fmla="*/ 17 h 145"/>
                <a:gd name="T20" fmla="*/ 3 w 142"/>
                <a:gd name="T21" fmla="*/ 14 h 145"/>
                <a:gd name="T22" fmla="*/ 3 w 142"/>
                <a:gd name="T23" fmla="*/ 8 h 145"/>
                <a:gd name="T24" fmla="*/ 5 w 142"/>
                <a:gd name="T25" fmla="*/ 5 h 145"/>
                <a:gd name="T26" fmla="*/ 7 w 142"/>
                <a:gd name="T27" fmla="*/ 4 h 145"/>
                <a:gd name="T28" fmla="*/ 9 w 142"/>
                <a:gd name="T29" fmla="*/ 4 h 145"/>
                <a:gd name="T30" fmla="*/ 12 w 142"/>
                <a:gd name="T31" fmla="*/ 5 h 145"/>
                <a:gd name="T32" fmla="*/ 14 w 142"/>
                <a:gd name="T33" fmla="*/ 3 h 145"/>
                <a:gd name="T34" fmla="*/ 19 w 142"/>
                <a:gd name="T35" fmla="*/ 0 h 145"/>
                <a:gd name="T36" fmla="*/ 24 w 142"/>
                <a:gd name="T37" fmla="*/ 1 h 145"/>
                <a:gd name="T38" fmla="*/ 26 w 142"/>
                <a:gd name="T39" fmla="*/ 6 h 145"/>
                <a:gd name="T40" fmla="*/ 28 w 142"/>
                <a:gd name="T41" fmla="*/ 8 h 145"/>
                <a:gd name="T42" fmla="*/ 31 w 142"/>
                <a:gd name="T43" fmla="*/ 8 h 145"/>
                <a:gd name="T44" fmla="*/ 34 w 142"/>
                <a:gd name="T45" fmla="*/ 9 h 145"/>
                <a:gd name="T46" fmla="*/ 35 w 142"/>
                <a:gd name="T47" fmla="*/ 11 h 145"/>
                <a:gd name="T48" fmla="*/ 36 w 142"/>
                <a:gd name="T49" fmla="*/ 15 h 145"/>
                <a:gd name="T50" fmla="*/ 34 w 142"/>
                <a:gd name="T51" fmla="*/ 19 h 145"/>
                <a:gd name="T52" fmla="*/ 33 w 142"/>
                <a:gd name="T53" fmla="*/ 23 h 145"/>
                <a:gd name="T54" fmla="*/ 33 w 142"/>
                <a:gd name="T55" fmla="*/ 28 h 145"/>
                <a:gd name="T56" fmla="*/ 31 w 142"/>
                <a:gd name="T57" fmla="*/ 31 h 145"/>
                <a:gd name="T58" fmla="*/ 28 w 142"/>
                <a:gd name="T59" fmla="*/ 33 h 145"/>
                <a:gd name="T60" fmla="*/ 26 w 142"/>
                <a:gd name="T61" fmla="*/ 33 h 145"/>
                <a:gd name="T62" fmla="*/ 23 w 142"/>
                <a:gd name="T63" fmla="*/ 32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2"/>
                <a:gd name="T97" fmla="*/ 0 h 145"/>
                <a:gd name="T98" fmla="*/ 142 w 142"/>
                <a:gd name="T99" fmla="*/ 145 h 14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1" name="Freeform 20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0 w 40"/>
                <a:gd name="T1" fmla="*/ 4 h 39"/>
                <a:gd name="T2" fmla="*/ 10 w 40"/>
                <a:gd name="T3" fmla="*/ 2 h 39"/>
                <a:gd name="T4" fmla="*/ 8 w 40"/>
                <a:gd name="T5" fmla="*/ 1 h 39"/>
                <a:gd name="T6" fmla="*/ 6 w 40"/>
                <a:gd name="T7" fmla="*/ 0 h 39"/>
                <a:gd name="T8" fmla="*/ 4 w 40"/>
                <a:gd name="T9" fmla="*/ 1 h 39"/>
                <a:gd name="T10" fmla="*/ 2 w 40"/>
                <a:gd name="T11" fmla="*/ 1 h 39"/>
                <a:gd name="T12" fmla="*/ 1 w 40"/>
                <a:gd name="T13" fmla="*/ 3 h 39"/>
                <a:gd name="T14" fmla="*/ 0 w 40"/>
                <a:gd name="T15" fmla="*/ 5 h 39"/>
                <a:gd name="T16" fmla="*/ 1 w 40"/>
                <a:gd name="T17" fmla="*/ 7 h 39"/>
                <a:gd name="T18" fmla="*/ 2 w 40"/>
                <a:gd name="T19" fmla="*/ 8 h 39"/>
                <a:gd name="T20" fmla="*/ 3 w 40"/>
                <a:gd name="T21" fmla="*/ 10 h 39"/>
                <a:gd name="T22" fmla="*/ 5 w 40"/>
                <a:gd name="T23" fmla="*/ 10 h 39"/>
                <a:gd name="T24" fmla="*/ 7 w 40"/>
                <a:gd name="T25" fmla="*/ 10 h 39"/>
                <a:gd name="T26" fmla="*/ 9 w 40"/>
                <a:gd name="T27" fmla="*/ 9 h 39"/>
                <a:gd name="T28" fmla="*/ 10 w 40"/>
                <a:gd name="T29" fmla="*/ 8 h 39"/>
                <a:gd name="T30" fmla="*/ 11 w 40"/>
                <a:gd name="T31" fmla="*/ 6 h 39"/>
                <a:gd name="T32" fmla="*/ 10 w 40"/>
                <a:gd name="T33" fmla="*/ 4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"/>
                <a:gd name="T52" fmla="*/ 0 h 39"/>
                <a:gd name="T53" fmla="*/ 40 w 40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21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7 w 52"/>
                <a:gd name="T1" fmla="*/ 14 h 50"/>
                <a:gd name="T2" fmla="*/ 10 w 52"/>
                <a:gd name="T3" fmla="*/ 13 h 50"/>
                <a:gd name="T4" fmla="*/ 12 w 52"/>
                <a:gd name="T5" fmla="*/ 11 h 50"/>
                <a:gd name="T6" fmla="*/ 13 w 52"/>
                <a:gd name="T7" fmla="*/ 9 h 50"/>
                <a:gd name="T8" fmla="*/ 13 w 52"/>
                <a:gd name="T9" fmla="*/ 7 h 50"/>
                <a:gd name="T10" fmla="*/ 13 w 52"/>
                <a:gd name="T11" fmla="*/ 4 h 50"/>
                <a:gd name="T12" fmla="*/ 12 w 52"/>
                <a:gd name="T13" fmla="*/ 2 h 50"/>
                <a:gd name="T14" fmla="*/ 10 w 52"/>
                <a:gd name="T15" fmla="*/ 1 h 50"/>
                <a:gd name="T16" fmla="*/ 7 w 52"/>
                <a:gd name="T17" fmla="*/ 0 h 50"/>
                <a:gd name="T18" fmla="*/ 4 w 52"/>
                <a:gd name="T19" fmla="*/ 1 h 50"/>
                <a:gd name="T20" fmla="*/ 2 w 52"/>
                <a:gd name="T21" fmla="*/ 2 h 50"/>
                <a:gd name="T22" fmla="*/ 1 w 52"/>
                <a:gd name="T23" fmla="*/ 4 h 50"/>
                <a:gd name="T24" fmla="*/ 0 w 52"/>
                <a:gd name="T25" fmla="*/ 7 h 50"/>
                <a:gd name="T26" fmla="*/ 1 w 52"/>
                <a:gd name="T27" fmla="*/ 9 h 50"/>
                <a:gd name="T28" fmla="*/ 2 w 52"/>
                <a:gd name="T29" fmla="*/ 11 h 50"/>
                <a:gd name="T30" fmla="*/ 4 w 52"/>
                <a:gd name="T31" fmla="*/ 13 h 50"/>
                <a:gd name="T32" fmla="*/ 7 w 52"/>
                <a:gd name="T33" fmla="*/ 14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0"/>
                <a:gd name="T53" fmla="*/ 52 w 52"/>
                <a:gd name="T54" fmla="*/ 50 h 5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21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21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17 w 113"/>
                <a:gd name="T1" fmla="*/ 39 h 156"/>
                <a:gd name="T2" fmla="*/ 11 w 113"/>
                <a:gd name="T3" fmla="*/ 39 h 156"/>
                <a:gd name="T4" fmla="*/ 9 w 113"/>
                <a:gd name="T5" fmla="*/ 38 h 156"/>
                <a:gd name="T6" fmla="*/ 7 w 113"/>
                <a:gd name="T7" fmla="*/ 33 h 156"/>
                <a:gd name="T8" fmla="*/ 4 w 113"/>
                <a:gd name="T9" fmla="*/ 26 h 156"/>
                <a:gd name="T10" fmla="*/ 1 w 113"/>
                <a:gd name="T11" fmla="*/ 20 h 156"/>
                <a:gd name="T12" fmla="*/ 0 w 113"/>
                <a:gd name="T13" fmla="*/ 12 h 156"/>
                <a:gd name="T14" fmla="*/ 1 w 113"/>
                <a:gd name="T15" fmla="*/ 6 h 156"/>
                <a:gd name="T16" fmla="*/ 5 w 113"/>
                <a:gd name="T17" fmla="*/ 2 h 156"/>
                <a:gd name="T18" fmla="*/ 13 w 113"/>
                <a:gd name="T19" fmla="*/ 0 h 156"/>
                <a:gd name="T20" fmla="*/ 22 w 113"/>
                <a:gd name="T21" fmla="*/ 2 h 156"/>
                <a:gd name="T22" fmla="*/ 27 w 113"/>
                <a:gd name="T23" fmla="*/ 6 h 156"/>
                <a:gd name="T24" fmla="*/ 28 w 113"/>
                <a:gd name="T25" fmla="*/ 12 h 156"/>
                <a:gd name="T26" fmla="*/ 26 w 113"/>
                <a:gd name="T27" fmla="*/ 20 h 156"/>
                <a:gd name="T28" fmla="*/ 24 w 113"/>
                <a:gd name="T29" fmla="*/ 26 h 156"/>
                <a:gd name="T30" fmla="*/ 21 w 113"/>
                <a:gd name="T31" fmla="*/ 33 h 156"/>
                <a:gd name="T32" fmla="*/ 18 w 113"/>
                <a:gd name="T33" fmla="*/ 38 h 156"/>
                <a:gd name="T34" fmla="*/ 17 w 113"/>
                <a:gd name="T35" fmla="*/ 39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3"/>
                <a:gd name="T55" fmla="*/ 0 h 156"/>
                <a:gd name="T56" fmla="*/ 113 w 113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5" name="Freeform 21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3 w 152"/>
                <a:gd name="T1" fmla="*/ 30 h 123"/>
                <a:gd name="T2" fmla="*/ 0 w 152"/>
                <a:gd name="T3" fmla="*/ 25 h 123"/>
                <a:gd name="T4" fmla="*/ 1 w 152"/>
                <a:gd name="T5" fmla="*/ 23 h 123"/>
                <a:gd name="T6" fmla="*/ 3 w 152"/>
                <a:gd name="T7" fmla="*/ 18 h 123"/>
                <a:gd name="T8" fmla="*/ 7 w 152"/>
                <a:gd name="T9" fmla="*/ 13 h 123"/>
                <a:gd name="T10" fmla="*/ 12 w 152"/>
                <a:gd name="T11" fmla="*/ 6 h 123"/>
                <a:gd name="T12" fmla="*/ 18 w 152"/>
                <a:gd name="T13" fmla="*/ 2 h 123"/>
                <a:gd name="T14" fmla="*/ 23 w 152"/>
                <a:gd name="T15" fmla="*/ 0 h 123"/>
                <a:gd name="T16" fmla="*/ 29 w 152"/>
                <a:gd name="T17" fmla="*/ 1 h 123"/>
                <a:gd name="T18" fmla="*/ 36 w 152"/>
                <a:gd name="T19" fmla="*/ 8 h 123"/>
                <a:gd name="T20" fmla="*/ 38 w 152"/>
                <a:gd name="T21" fmla="*/ 12 h 123"/>
                <a:gd name="T22" fmla="*/ 38 w 152"/>
                <a:gd name="T23" fmla="*/ 16 h 123"/>
                <a:gd name="T24" fmla="*/ 38 w 152"/>
                <a:gd name="T25" fmla="*/ 19 h 123"/>
                <a:gd name="T26" fmla="*/ 37 w 152"/>
                <a:gd name="T27" fmla="*/ 22 h 123"/>
                <a:gd name="T28" fmla="*/ 35 w 152"/>
                <a:gd name="T29" fmla="*/ 24 h 123"/>
                <a:gd name="T30" fmla="*/ 32 w 152"/>
                <a:gd name="T31" fmla="*/ 26 h 123"/>
                <a:gd name="T32" fmla="*/ 28 w 152"/>
                <a:gd name="T33" fmla="*/ 28 h 123"/>
                <a:gd name="T34" fmla="*/ 25 w 152"/>
                <a:gd name="T35" fmla="*/ 29 h 123"/>
                <a:gd name="T36" fmla="*/ 21 w 152"/>
                <a:gd name="T37" fmla="*/ 30 h 123"/>
                <a:gd name="T38" fmla="*/ 18 w 152"/>
                <a:gd name="T39" fmla="*/ 30 h 123"/>
                <a:gd name="T40" fmla="*/ 13 w 152"/>
                <a:gd name="T41" fmla="*/ 30 h 123"/>
                <a:gd name="T42" fmla="*/ 10 w 152"/>
                <a:gd name="T43" fmla="*/ 30 h 123"/>
                <a:gd name="T44" fmla="*/ 7 w 152"/>
                <a:gd name="T45" fmla="*/ 30 h 123"/>
                <a:gd name="T46" fmla="*/ 5 w 152"/>
                <a:gd name="T47" fmla="*/ 30 h 123"/>
                <a:gd name="T48" fmla="*/ 4 w 152"/>
                <a:gd name="T49" fmla="*/ 30 h 123"/>
                <a:gd name="T50" fmla="*/ 3 w 152"/>
                <a:gd name="T51" fmla="*/ 3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6" name="Freeform 21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6 h 122"/>
                <a:gd name="T2" fmla="*/ 3 w 153"/>
                <a:gd name="T3" fmla="*/ 1 h 122"/>
                <a:gd name="T4" fmla="*/ 3 w 153"/>
                <a:gd name="T5" fmla="*/ 1 h 122"/>
                <a:gd name="T6" fmla="*/ 5 w 153"/>
                <a:gd name="T7" fmla="*/ 1 h 122"/>
                <a:gd name="T8" fmla="*/ 7 w 153"/>
                <a:gd name="T9" fmla="*/ 0 h 122"/>
                <a:gd name="T10" fmla="*/ 10 w 153"/>
                <a:gd name="T11" fmla="*/ 0 h 122"/>
                <a:gd name="T12" fmla="*/ 13 w 153"/>
                <a:gd name="T13" fmla="*/ 1 h 122"/>
                <a:gd name="T14" fmla="*/ 17 w 153"/>
                <a:gd name="T15" fmla="*/ 1 h 122"/>
                <a:gd name="T16" fmla="*/ 21 w 153"/>
                <a:gd name="T17" fmla="*/ 1 h 122"/>
                <a:gd name="T18" fmla="*/ 24 w 153"/>
                <a:gd name="T19" fmla="*/ 2 h 122"/>
                <a:gd name="T20" fmla="*/ 28 w 153"/>
                <a:gd name="T21" fmla="*/ 3 h 122"/>
                <a:gd name="T22" fmla="*/ 31 w 153"/>
                <a:gd name="T23" fmla="*/ 4 h 122"/>
                <a:gd name="T24" fmla="*/ 34 w 153"/>
                <a:gd name="T25" fmla="*/ 6 h 122"/>
                <a:gd name="T26" fmla="*/ 36 w 153"/>
                <a:gd name="T27" fmla="*/ 8 h 122"/>
                <a:gd name="T28" fmla="*/ 38 w 153"/>
                <a:gd name="T29" fmla="*/ 11 h 122"/>
                <a:gd name="T30" fmla="*/ 38 w 153"/>
                <a:gd name="T31" fmla="*/ 14 h 122"/>
                <a:gd name="T32" fmla="*/ 37 w 153"/>
                <a:gd name="T33" fmla="*/ 18 h 122"/>
                <a:gd name="T34" fmla="*/ 35 w 153"/>
                <a:gd name="T35" fmla="*/ 23 h 122"/>
                <a:gd name="T36" fmla="*/ 29 w 153"/>
                <a:gd name="T37" fmla="*/ 29 h 122"/>
                <a:gd name="T38" fmla="*/ 23 w 153"/>
                <a:gd name="T39" fmla="*/ 31 h 122"/>
                <a:gd name="T40" fmla="*/ 17 w 153"/>
                <a:gd name="T41" fmla="*/ 29 h 122"/>
                <a:gd name="T42" fmla="*/ 12 w 153"/>
                <a:gd name="T43" fmla="*/ 24 h 122"/>
                <a:gd name="T44" fmla="*/ 7 w 153"/>
                <a:gd name="T45" fmla="*/ 18 h 122"/>
                <a:gd name="T46" fmla="*/ 3 w 153"/>
                <a:gd name="T47" fmla="*/ 12 h 122"/>
                <a:gd name="T48" fmla="*/ 1 w 153"/>
                <a:gd name="T49" fmla="*/ 8 h 122"/>
                <a:gd name="T50" fmla="*/ 0 w 153"/>
                <a:gd name="T51" fmla="*/ 6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3"/>
                <a:gd name="T79" fmla="*/ 0 h 122"/>
                <a:gd name="T80" fmla="*/ 153 w 153"/>
                <a:gd name="T81" fmla="*/ 122 h 12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7" name="Freeform 21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10 w 112"/>
                <a:gd name="T1" fmla="*/ 0 h 156"/>
                <a:gd name="T2" fmla="*/ 16 w 112"/>
                <a:gd name="T3" fmla="*/ 0 h 156"/>
                <a:gd name="T4" fmla="*/ 18 w 112"/>
                <a:gd name="T5" fmla="*/ 2 h 156"/>
                <a:gd name="T6" fmla="*/ 20 w 112"/>
                <a:gd name="T7" fmla="*/ 6 h 156"/>
                <a:gd name="T8" fmla="*/ 23 w 112"/>
                <a:gd name="T9" fmla="*/ 12 h 156"/>
                <a:gd name="T10" fmla="*/ 26 w 112"/>
                <a:gd name="T11" fmla="*/ 20 h 156"/>
                <a:gd name="T12" fmla="*/ 27 w 112"/>
                <a:gd name="T13" fmla="*/ 26 h 156"/>
                <a:gd name="T14" fmla="*/ 26 w 112"/>
                <a:gd name="T15" fmla="*/ 33 h 156"/>
                <a:gd name="T16" fmla="*/ 22 w 112"/>
                <a:gd name="T17" fmla="*/ 38 h 156"/>
                <a:gd name="T18" fmla="*/ 14 w 112"/>
                <a:gd name="T19" fmla="*/ 39 h 156"/>
                <a:gd name="T20" fmla="*/ 5 w 112"/>
                <a:gd name="T21" fmla="*/ 38 h 156"/>
                <a:gd name="T22" fmla="*/ 1 w 112"/>
                <a:gd name="T23" fmla="*/ 33 h 156"/>
                <a:gd name="T24" fmla="*/ 0 w 112"/>
                <a:gd name="T25" fmla="*/ 26 h 156"/>
                <a:gd name="T26" fmla="*/ 1 w 112"/>
                <a:gd name="T27" fmla="*/ 20 h 156"/>
                <a:gd name="T28" fmla="*/ 3 w 112"/>
                <a:gd name="T29" fmla="*/ 12 h 156"/>
                <a:gd name="T30" fmla="*/ 7 w 112"/>
                <a:gd name="T31" fmla="*/ 6 h 156"/>
                <a:gd name="T32" fmla="*/ 9 w 112"/>
                <a:gd name="T33" fmla="*/ 2 h 156"/>
                <a:gd name="T34" fmla="*/ 1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2"/>
                <a:gd name="T55" fmla="*/ 0 h 156"/>
                <a:gd name="T56" fmla="*/ 112 w 112"/>
                <a:gd name="T57" fmla="*/ 156 h 15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8" name="Freeform 21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34 w 151"/>
                <a:gd name="T1" fmla="*/ 1 h 123"/>
                <a:gd name="T2" fmla="*/ 37 w 151"/>
                <a:gd name="T3" fmla="*/ 6 h 123"/>
                <a:gd name="T4" fmla="*/ 36 w 151"/>
                <a:gd name="T5" fmla="*/ 8 h 123"/>
                <a:gd name="T6" fmla="*/ 34 w 151"/>
                <a:gd name="T7" fmla="*/ 12 h 123"/>
                <a:gd name="T8" fmla="*/ 30 w 151"/>
                <a:gd name="T9" fmla="*/ 18 h 123"/>
                <a:gd name="T10" fmla="*/ 25 w 151"/>
                <a:gd name="T11" fmla="*/ 24 h 123"/>
                <a:gd name="T12" fmla="*/ 20 w 151"/>
                <a:gd name="T13" fmla="*/ 29 h 123"/>
                <a:gd name="T14" fmla="*/ 14 w 151"/>
                <a:gd name="T15" fmla="*/ 31 h 123"/>
                <a:gd name="T16" fmla="*/ 8 w 151"/>
                <a:gd name="T17" fmla="*/ 30 h 123"/>
                <a:gd name="T18" fmla="*/ 2 w 151"/>
                <a:gd name="T19" fmla="*/ 23 h 123"/>
                <a:gd name="T20" fmla="*/ 0 w 151"/>
                <a:gd name="T21" fmla="*/ 18 h 123"/>
                <a:gd name="T22" fmla="*/ 0 w 151"/>
                <a:gd name="T23" fmla="*/ 15 h 123"/>
                <a:gd name="T24" fmla="*/ 0 w 151"/>
                <a:gd name="T25" fmla="*/ 11 h 123"/>
                <a:gd name="T26" fmla="*/ 1 w 151"/>
                <a:gd name="T27" fmla="*/ 8 h 123"/>
                <a:gd name="T28" fmla="*/ 3 w 151"/>
                <a:gd name="T29" fmla="*/ 6 h 123"/>
                <a:gd name="T30" fmla="*/ 6 w 151"/>
                <a:gd name="T31" fmla="*/ 4 h 123"/>
                <a:gd name="T32" fmla="*/ 9 w 151"/>
                <a:gd name="T33" fmla="*/ 3 h 123"/>
                <a:gd name="T34" fmla="*/ 13 w 151"/>
                <a:gd name="T35" fmla="*/ 2 h 123"/>
                <a:gd name="T36" fmla="*/ 16 w 151"/>
                <a:gd name="T37" fmla="*/ 1 h 123"/>
                <a:gd name="T38" fmla="*/ 20 w 151"/>
                <a:gd name="T39" fmla="*/ 1 h 123"/>
                <a:gd name="T40" fmla="*/ 24 w 151"/>
                <a:gd name="T41" fmla="*/ 1 h 123"/>
                <a:gd name="T42" fmla="*/ 27 w 151"/>
                <a:gd name="T43" fmla="*/ 0 h 123"/>
                <a:gd name="T44" fmla="*/ 30 w 151"/>
                <a:gd name="T45" fmla="*/ 0 h 123"/>
                <a:gd name="T46" fmla="*/ 32 w 151"/>
                <a:gd name="T47" fmla="*/ 1 h 123"/>
                <a:gd name="T48" fmla="*/ 34 w 151"/>
                <a:gd name="T49" fmla="*/ 1 h 123"/>
                <a:gd name="T50" fmla="*/ 34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23"/>
                <a:gd name="T80" fmla="*/ 151 w 151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9" name="Freeform 21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38 w 152"/>
                <a:gd name="T1" fmla="*/ 25 h 123"/>
                <a:gd name="T2" fmla="*/ 35 w 152"/>
                <a:gd name="T3" fmla="*/ 31 h 123"/>
                <a:gd name="T4" fmla="*/ 35 w 152"/>
                <a:gd name="T5" fmla="*/ 31 h 123"/>
                <a:gd name="T6" fmla="*/ 33 w 152"/>
                <a:gd name="T7" fmla="*/ 31 h 123"/>
                <a:gd name="T8" fmla="*/ 30 w 152"/>
                <a:gd name="T9" fmla="*/ 31 h 123"/>
                <a:gd name="T10" fmla="*/ 27 w 152"/>
                <a:gd name="T11" fmla="*/ 31 h 123"/>
                <a:gd name="T12" fmla="*/ 24 w 152"/>
                <a:gd name="T13" fmla="*/ 31 h 123"/>
                <a:gd name="T14" fmla="*/ 21 w 152"/>
                <a:gd name="T15" fmla="*/ 31 h 123"/>
                <a:gd name="T16" fmla="*/ 17 w 152"/>
                <a:gd name="T17" fmla="*/ 30 h 123"/>
                <a:gd name="T18" fmla="*/ 13 w 152"/>
                <a:gd name="T19" fmla="*/ 29 h 123"/>
                <a:gd name="T20" fmla="*/ 10 w 152"/>
                <a:gd name="T21" fmla="*/ 28 h 123"/>
                <a:gd name="T22" fmla="*/ 6 w 152"/>
                <a:gd name="T23" fmla="*/ 27 h 123"/>
                <a:gd name="T24" fmla="*/ 4 w 152"/>
                <a:gd name="T25" fmla="*/ 25 h 123"/>
                <a:gd name="T26" fmla="*/ 2 w 152"/>
                <a:gd name="T27" fmla="*/ 23 h 123"/>
                <a:gd name="T28" fmla="*/ 1 w 152"/>
                <a:gd name="T29" fmla="*/ 20 h 123"/>
                <a:gd name="T30" fmla="*/ 0 w 152"/>
                <a:gd name="T31" fmla="*/ 17 h 123"/>
                <a:gd name="T32" fmla="*/ 1 w 152"/>
                <a:gd name="T33" fmla="*/ 13 h 123"/>
                <a:gd name="T34" fmla="*/ 3 w 152"/>
                <a:gd name="T35" fmla="*/ 9 h 123"/>
                <a:gd name="T36" fmla="*/ 9 w 152"/>
                <a:gd name="T37" fmla="*/ 2 h 123"/>
                <a:gd name="T38" fmla="*/ 14 w 152"/>
                <a:gd name="T39" fmla="*/ 0 h 123"/>
                <a:gd name="T40" fmla="*/ 21 w 152"/>
                <a:gd name="T41" fmla="*/ 2 h 123"/>
                <a:gd name="T42" fmla="*/ 26 w 152"/>
                <a:gd name="T43" fmla="*/ 7 h 123"/>
                <a:gd name="T44" fmla="*/ 31 w 152"/>
                <a:gd name="T45" fmla="*/ 13 h 123"/>
                <a:gd name="T46" fmla="*/ 35 w 152"/>
                <a:gd name="T47" fmla="*/ 19 h 123"/>
                <a:gd name="T48" fmla="*/ 37 w 152"/>
                <a:gd name="T49" fmla="*/ 23 h 123"/>
                <a:gd name="T50" fmla="*/ 38 w 152"/>
                <a:gd name="T51" fmla="*/ 25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2"/>
                <a:gd name="T79" fmla="*/ 0 h 123"/>
                <a:gd name="T80" fmla="*/ 152 w 152"/>
                <a:gd name="T81" fmla="*/ 123 h 12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0" name="Freeform 21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7 h 148"/>
                <a:gd name="T2" fmla="*/ 0 w 136"/>
                <a:gd name="T3" fmla="*/ 12 h 148"/>
                <a:gd name="T4" fmla="*/ 2 w 136"/>
                <a:gd name="T5" fmla="*/ 9 h 148"/>
                <a:gd name="T6" fmla="*/ 4 w 136"/>
                <a:gd name="T7" fmla="*/ 7 h 148"/>
                <a:gd name="T8" fmla="*/ 6 w 136"/>
                <a:gd name="T9" fmla="*/ 6 h 148"/>
                <a:gd name="T10" fmla="*/ 9 w 136"/>
                <a:gd name="T11" fmla="*/ 6 h 148"/>
                <a:gd name="T12" fmla="*/ 11 w 136"/>
                <a:gd name="T13" fmla="*/ 4 h 148"/>
                <a:gd name="T14" fmla="*/ 14 w 136"/>
                <a:gd name="T15" fmla="*/ 1 h 148"/>
                <a:gd name="T16" fmla="*/ 20 w 136"/>
                <a:gd name="T17" fmla="*/ 1 h 148"/>
                <a:gd name="T18" fmla="*/ 23 w 136"/>
                <a:gd name="T19" fmla="*/ 4 h 148"/>
                <a:gd name="T20" fmla="*/ 25 w 136"/>
                <a:gd name="T21" fmla="*/ 6 h 148"/>
                <a:gd name="T22" fmla="*/ 28 w 136"/>
                <a:gd name="T23" fmla="*/ 6 h 148"/>
                <a:gd name="T24" fmla="*/ 30 w 136"/>
                <a:gd name="T25" fmla="*/ 6 h 148"/>
                <a:gd name="T26" fmla="*/ 33 w 136"/>
                <a:gd name="T27" fmla="*/ 8 h 148"/>
                <a:gd name="T28" fmla="*/ 34 w 136"/>
                <a:gd name="T29" fmla="*/ 11 h 148"/>
                <a:gd name="T30" fmla="*/ 33 w 136"/>
                <a:gd name="T31" fmla="*/ 17 h 148"/>
                <a:gd name="T32" fmla="*/ 33 w 136"/>
                <a:gd name="T33" fmla="*/ 20 h 148"/>
                <a:gd name="T34" fmla="*/ 34 w 136"/>
                <a:gd name="T35" fmla="*/ 25 h 148"/>
                <a:gd name="T36" fmla="*/ 33 w 136"/>
                <a:gd name="T37" fmla="*/ 29 h 148"/>
                <a:gd name="T38" fmla="*/ 30 w 136"/>
                <a:gd name="T39" fmla="*/ 30 h 148"/>
                <a:gd name="T40" fmla="*/ 28 w 136"/>
                <a:gd name="T41" fmla="*/ 31 h 148"/>
                <a:gd name="T42" fmla="*/ 25 w 136"/>
                <a:gd name="T43" fmla="*/ 30 h 148"/>
                <a:gd name="T44" fmla="*/ 23 w 136"/>
                <a:gd name="T45" fmla="*/ 33 h 148"/>
                <a:gd name="T46" fmla="*/ 20 w 136"/>
                <a:gd name="T47" fmla="*/ 37 h 148"/>
                <a:gd name="T48" fmla="*/ 15 w 136"/>
                <a:gd name="T49" fmla="*/ 37 h 148"/>
                <a:gd name="T50" fmla="*/ 11 w 136"/>
                <a:gd name="T51" fmla="*/ 33 h 148"/>
                <a:gd name="T52" fmla="*/ 9 w 136"/>
                <a:gd name="T53" fmla="*/ 31 h 148"/>
                <a:gd name="T54" fmla="*/ 6 w 136"/>
                <a:gd name="T55" fmla="*/ 31 h 148"/>
                <a:gd name="T56" fmla="*/ 4 w 136"/>
                <a:gd name="T57" fmla="*/ 30 h 148"/>
                <a:gd name="T58" fmla="*/ 2 w 136"/>
                <a:gd name="T59" fmla="*/ 29 h 148"/>
                <a:gd name="T60" fmla="*/ 1 w 136"/>
                <a:gd name="T61" fmla="*/ 25 h 148"/>
                <a:gd name="T62" fmla="*/ 2 w 136"/>
                <a:gd name="T63" fmla="*/ 2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8"/>
                <a:gd name="T98" fmla="*/ 136 w 136"/>
                <a:gd name="T99" fmla="*/ 148 h 14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1" name="Freeform 21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5 w 39"/>
                <a:gd name="T1" fmla="*/ 11 h 40"/>
                <a:gd name="T2" fmla="*/ 7 w 39"/>
                <a:gd name="T3" fmla="*/ 10 h 40"/>
                <a:gd name="T4" fmla="*/ 9 w 39"/>
                <a:gd name="T5" fmla="*/ 9 h 40"/>
                <a:gd name="T6" fmla="*/ 10 w 39"/>
                <a:gd name="T7" fmla="*/ 7 h 40"/>
                <a:gd name="T8" fmla="*/ 10 w 39"/>
                <a:gd name="T9" fmla="*/ 6 h 40"/>
                <a:gd name="T10" fmla="*/ 10 w 39"/>
                <a:gd name="T11" fmla="*/ 3 h 40"/>
                <a:gd name="T12" fmla="*/ 9 w 39"/>
                <a:gd name="T13" fmla="*/ 2 h 40"/>
                <a:gd name="T14" fmla="*/ 7 w 39"/>
                <a:gd name="T15" fmla="*/ 1 h 40"/>
                <a:gd name="T16" fmla="*/ 5 w 39"/>
                <a:gd name="T17" fmla="*/ 0 h 40"/>
                <a:gd name="T18" fmla="*/ 3 w 39"/>
                <a:gd name="T19" fmla="*/ 1 h 40"/>
                <a:gd name="T20" fmla="*/ 2 w 39"/>
                <a:gd name="T21" fmla="*/ 2 h 40"/>
                <a:gd name="T22" fmla="*/ 1 w 39"/>
                <a:gd name="T23" fmla="*/ 3 h 40"/>
                <a:gd name="T24" fmla="*/ 0 w 39"/>
                <a:gd name="T25" fmla="*/ 6 h 40"/>
                <a:gd name="T26" fmla="*/ 1 w 39"/>
                <a:gd name="T27" fmla="*/ 7 h 40"/>
                <a:gd name="T28" fmla="*/ 2 w 39"/>
                <a:gd name="T29" fmla="*/ 9 h 40"/>
                <a:gd name="T30" fmla="*/ 3 w 39"/>
                <a:gd name="T31" fmla="*/ 10 h 40"/>
                <a:gd name="T32" fmla="*/ 5 w 39"/>
                <a:gd name="T33" fmla="*/ 1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40"/>
                <a:gd name="T53" fmla="*/ 39 w 39"/>
                <a:gd name="T54" fmla="*/ 40 h 4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2" name="Freeform 22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7 h 147"/>
                <a:gd name="T2" fmla="*/ 0 w 136"/>
                <a:gd name="T3" fmla="*/ 12 h 147"/>
                <a:gd name="T4" fmla="*/ 2 w 136"/>
                <a:gd name="T5" fmla="*/ 9 h 147"/>
                <a:gd name="T6" fmla="*/ 4 w 136"/>
                <a:gd name="T7" fmla="*/ 7 h 147"/>
                <a:gd name="T8" fmla="*/ 6 w 136"/>
                <a:gd name="T9" fmla="*/ 6 h 147"/>
                <a:gd name="T10" fmla="*/ 9 w 136"/>
                <a:gd name="T11" fmla="*/ 7 h 147"/>
                <a:gd name="T12" fmla="*/ 11 w 136"/>
                <a:gd name="T13" fmla="*/ 4 h 147"/>
                <a:gd name="T14" fmla="*/ 14 w 136"/>
                <a:gd name="T15" fmla="*/ 1 h 147"/>
                <a:gd name="T16" fmla="*/ 20 w 136"/>
                <a:gd name="T17" fmla="*/ 1 h 147"/>
                <a:gd name="T18" fmla="*/ 23 w 136"/>
                <a:gd name="T19" fmla="*/ 4 h 147"/>
                <a:gd name="T20" fmla="*/ 25 w 136"/>
                <a:gd name="T21" fmla="*/ 6 h 147"/>
                <a:gd name="T22" fmla="*/ 28 w 136"/>
                <a:gd name="T23" fmla="*/ 6 h 147"/>
                <a:gd name="T24" fmla="*/ 30 w 136"/>
                <a:gd name="T25" fmla="*/ 7 h 147"/>
                <a:gd name="T26" fmla="*/ 33 w 136"/>
                <a:gd name="T27" fmla="*/ 8 h 147"/>
                <a:gd name="T28" fmla="*/ 34 w 136"/>
                <a:gd name="T29" fmla="*/ 12 h 147"/>
                <a:gd name="T30" fmla="*/ 33 w 136"/>
                <a:gd name="T31" fmla="*/ 17 h 147"/>
                <a:gd name="T32" fmla="*/ 33 w 136"/>
                <a:gd name="T33" fmla="*/ 20 h 147"/>
                <a:gd name="T34" fmla="*/ 34 w 136"/>
                <a:gd name="T35" fmla="*/ 25 h 147"/>
                <a:gd name="T36" fmla="*/ 33 w 136"/>
                <a:gd name="T37" fmla="*/ 29 h 147"/>
                <a:gd name="T38" fmla="*/ 30 w 136"/>
                <a:gd name="T39" fmla="*/ 31 h 147"/>
                <a:gd name="T40" fmla="*/ 28 w 136"/>
                <a:gd name="T41" fmla="*/ 31 h 147"/>
                <a:gd name="T42" fmla="*/ 25 w 136"/>
                <a:gd name="T43" fmla="*/ 31 h 147"/>
                <a:gd name="T44" fmla="*/ 23 w 136"/>
                <a:gd name="T45" fmla="*/ 33 h 147"/>
                <a:gd name="T46" fmla="*/ 20 w 136"/>
                <a:gd name="T47" fmla="*/ 37 h 147"/>
                <a:gd name="T48" fmla="*/ 15 w 136"/>
                <a:gd name="T49" fmla="*/ 37 h 147"/>
                <a:gd name="T50" fmla="*/ 11 w 136"/>
                <a:gd name="T51" fmla="*/ 33 h 147"/>
                <a:gd name="T52" fmla="*/ 9 w 136"/>
                <a:gd name="T53" fmla="*/ 31 h 147"/>
                <a:gd name="T54" fmla="*/ 6 w 136"/>
                <a:gd name="T55" fmla="*/ 31 h 147"/>
                <a:gd name="T56" fmla="*/ 4 w 136"/>
                <a:gd name="T57" fmla="*/ 31 h 147"/>
                <a:gd name="T58" fmla="*/ 2 w 136"/>
                <a:gd name="T59" fmla="*/ 29 h 147"/>
                <a:gd name="T60" fmla="*/ 1 w 136"/>
                <a:gd name="T61" fmla="*/ 26 h 147"/>
                <a:gd name="T62" fmla="*/ 2 w 136"/>
                <a:gd name="T63" fmla="*/ 2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36"/>
                <a:gd name="T97" fmla="*/ 0 h 147"/>
                <a:gd name="T98" fmla="*/ 136 w 136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3" name="Freeform 22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5 w 39"/>
                <a:gd name="T1" fmla="*/ 10 h 39"/>
                <a:gd name="T2" fmla="*/ 7 w 39"/>
                <a:gd name="T3" fmla="*/ 10 h 39"/>
                <a:gd name="T4" fmla="*/ 9 w 39"/>
                <a:gd name="T5" fmla="*/ 9 h 39"/>
                <a:gd name="T6" fmla="*/ 10 w 39"/>
                <a:gd name="T7" fmla="*/ 7 h 39"/>
                <a:gd name="T8" fmla="*/ 10 w 39"/>
                <a:gd name="T9" fmla="*/ 5 h 39"/>
                <a:gd name="T10" fmla="*/ 10 w 39"/>
                <a:gd name="T11" fmla="*/ 3 h 39"/>
                <a:gd name="T12" fmla="*/ 9 w 39"/>
                <a:gd name="T13" fmla="*/ 2 h 39"/>
                <a:gd name="T14" fmla="*/ 7 w 39"/>
                <a:gd name="T15" fmla="*/ 1 h 39"/>
                <a:gd name="T16" fmla="*/ 5 w 39"/>
                <a:gd name="T17" fmla="*/ 0 h 39"/>
                <a:gd name="T18" fmla="*/ 4 w 39"/>
                <a:gd name="T19" fmla="*/ 1 h 39"/>
                <a:gd name="T20" fmla="*/ 2 w 39"/>
                <a:gd name="T21" fmla="*/ 2 h 39"/>
                <a:gd name="T22" fmla="*/ 1 w 39"/>
                <a:gd name="T23" fmla="*/ 3 h 39"/>
                <a:gd name="T24" fmla="*/ 0 w 39"/>
                <a:gd name="T25" fmla="*/ 5 h 39"/>
                <a:gd name="T26" fmla="*/ 1 w 39"/>
                <a:gd name="T27" fmla="*/ 7 h 39"/>
                <a:gd name="T28" fmla="*/ 2 w 39"/>
                <a:gd name="T29" fmla="*/ 9 h 39"/>
                <a:gd name="T30" fmla="*/ 4 w 39"/>
                <a:gd name="T31" fmla="*/ 10 h 39"/>
                <a:gd name="T32" fmla="*/ 5 w 39"/>
                <a:gd name="T33" fmla="*/ 10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9"/>
                <a:gd name="T52" fmla="*/ 0 h 39"/>
                <a:gd name="T53" fmla="*/ 39 w 39"/>
                <a:gd name="T54" fmla="*/ 39 h 3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4" name="Freeform 22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5" name="Freeform 22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6" name="Freeform 22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7" name="Freeform 22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1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4 h 30"/>
                <a:gd name="T20" fmla="*/ 1 w 29"/>
                <a:gd name="T21" fmla="*/ 3 h 30"/>
                <a:gd name="T22" fmla="*/ 1 w 29"/>
                <a:gd name="T23" fmla="*/ 2 h 30"/>
                <a:gd name="T24" fmla="*/ 1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4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8" name="Freeform 22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9" name="Freeform 22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6 h 29"/>
                <a:gd name="T52" fmla="*/ 7 w 30"/>
                <a:gd name="T53" fmla="*/ 7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0" name="Freeform 22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1" name="Freeform 22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2" name="Freeform 23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8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6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8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3" name="Freeform 23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4" name="Freeform 23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5" name="Freeform 23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6 h 30"/>
                <a:gd name="T52" fmla="*/ 7 w 30"/>
                <a:gd name="T53" fmla="*/ 7 h 30"/>
                <a:gd name="T54" fmla="*/ 5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6" name="Freeform 23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7" name="Freeform 23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8" name="Freeform 23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6 w 58"/>
                <a:gd name="T1" fmla="*/ 7 h 60"/>
                <a:gd name="T2" fmla="*/ 16 w 58"/>
                <a:gd name="T3" fmla="*/ 6 h 60"/>
                <a:gd name="T4" fmla="*/ 15 w 58"/>
                <a:gd name="T5" fmla="*/ 4 h 60"/>
                <a:gd name="T6" fmla="*/ 14 w 58"/>
                <a:gd name="T7" fmla="*/ 3 h 60"/>
                <a:gd name="T8" fmla="*/ 13 w 58"/>
                <a:gd name="T9" fmla="*/ 2 h 60"/>
                <a:gd name="T10" fmla="*/ 12 w 58"/>
                <a:gd name="T11" fmla="*/ 1 h 60"/>
                <a:gd name="T12" fmla="*/ 11 w 58"/>
                <a:gd name="T13" fmla="*/ 0 h 60"/>
                <a:gd name="T14" fmla="*/ 9 w 58"/>
                <a:gd name="T15" fmla="*/ 0 h 60"/>
                <a:gd name="T16" fmla="*/ 7 w 58"/>
                <a:gd name="T17" fmla="*/ 0 h 60"/>
                <a:gd name="T18" fmla="*/ 5 w 58"/>
                <a:gd name="T19" fmla="*/ 0 h 60"/>
                <a:gd name="T20" fmla="*/ 2 w 58"/>
                <a:gd name="T21" fmla="*/ 2 h 60"/>
                <a:gd name="T22" fmla="*/ 1 w 58"/>
                <a:gd name="T23" fmla="*/ 4 h 60"/>
                <a:gd name="T24" fmla="*/ 0 w 58"/>
                <a:gd name="T25" fmla="*/ 7 h 60"/>
                <a:gd name="T26" fmla="*/ 0 w 58"/>
                <a:gd name="T27" fmla="*/ 8 h 60"/>
                <a:gd name="T28" fmla="*/ 1 w 58"/>
                <a:gd name="T29" fmla="*/ 10 h 60"/>
                <a:gd name="T30" fmla="*/ 1 w 58"/>
                <a:gd name="T31" fmla="*/ 11 h 60"/>
                <a:gd name="T32" fmla="*/ 2 w 58"/>
                <a:gd name="T33" fmla="*/ 12 h 60"/>
                <a:gd name="T34" fmla="*/ 3 w 58"/>
                <a:gd name="T35" fmla="*/ 13 h 60"/>
                <a:gd name="T36" fmla="*/ 5 w 58"/>
                <a:gd name="T37" fmla="*/ 14 h 60"/>
                <a:gd name="T38" fmla="*/ 6 w 58"/>
                <a:gd name="T39" fmla="*/ 14 h 60"/>
                <a:gd name="T40" fmla="*/ 7 w 58"/>
                <a:gd name="T41" fmla="*/ 14 h 60"/>
                <a:gd name="T42" fmla="*/ 9 w 58"/>
                <a:gd name="T43" fmla="*/ 14 h 60"/>
                <a:gd name="T44" fmla="*/ 11 w 58"/>
                <a:gd name="T45" fmla="*/ 14 h 60"/>
                <a:gd name="T46" fmla="*/ 12 w 58"/>
                <a:gd name="T47" fmla="*/ 13 h 60"/>
                <a:gd name="T48" fmla="*/ 13 w 58"/>
                <a:gd name="T49" fmla="*/ 12 h 60"/>
                <a:gd name="T50" fmla="*/ 14 w 58"/>
                <a:gd name="T51" fmla="*/ 11 h 60"/>
                <a:gd name="T52" fmla="*/ 15 w 58"/>
                <a:gd name="T53" fmla="*/ 10 h 60"/>
                <a:gd name="T54" fmla="*/ 16 w 58"/>
                <a:gd name="T55" fmla="*/ 8 h 60"/>
                <a:gd name="T56" fmla="*/ 16 w 58"/>
                <a:gd name="T57" fmla="*/ 7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60"/>
                <a:gd name="T89" fmla="*/ 58 w 58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9" name="Freeform 23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4 w 28"/>
                <a:gd name="T1" fmla="*/ 8 h 30"/>
                <a:gd name="T2" fmla="*/ 3 w 28"/>
                <a:gd name="T3" fmla="*/ 8 h 30"/>
                <a:gd name="T4" fmla="*/ 3 w 28"/>
                <a:gd name="T5" fmla="*/ 8 h 30"/>
                <a:gd name="T6" fmla="*/ 2 w 28"/>
                <a:gd name="T7" fmla="*/ 7 h 30"/>
                <a:gd name="T8" fmla="*/ 1 w 28"/>
                <a:gd name="T9" fmla="*/ 7 h 30"/>
                <a:gd name="T10" fmla="*/ 1 w 28"/>
                <a:gd name="T11" fmla="*/ 6 h 30"/>
                <a:gd name="T12" fmla="*/ 1 w 28"/>
                <a:gd name="T13" fmla="*/ 6 h 30"/>
                <a:gd name="T14" fmla="*/ 0 w 28"/>
                <a:gd name="T15" fmla="*/ 5 h 30"/>
                <a:gd name="T16" fmla="*/ 0 w 28"/>
                <a:gd name="T17" fmla="*/ 4 h 30"/>
                <a:gd name="T18" fmla="*/ 0 w 28"/>
                <a:gd name="T19" fmla="*/ 4 h 30"/>
                <a:gd name="T20" fmla="*/ 1 w 28"/>
                <a:gd name="T21" fmla="*/ 3 h 30"/>
                <a:gd name="T22" fmla="*/ 1 w 28"/>
                <a:gd name="T23" fmla="*/ 2 h 30"/>
                <a:gd name="T24" fmla="*/ 1 w 28"/>
                <a:gd name="T25" fmla="*/ 2 h 30"/>
                <a:gd name="T26" fmla="*/ 2 w 28"/>
                <a:gd name="T27" fmla="*/ 1 h 30"/>
                <a:gd name="T28" fmla="*/ 3 w 28"/>
                <a:gd name="T29" fmla="*/ 1 h 30"/>
                <a:gd name="T30" fmla="*/ 3 w 28"/>
                <a:gd name="T31" fmla="*/ 0 h 30"/>
                <a:gd name="T32" fmla="*/ 4 w 28"/>
                <a:gd name="T33" fmla="*/ 0 h 30"/>
                <a:gd name="T34" fmla="*/ 5 w 28"/>
                <a:gd name="T35" fmla="*/ 0 h 30"/>
                <a:gd name="T36" fmla="*/ 5 w 28"/>
                <a:gd name="T37" fmla="*/ 1 h 30"/>
                <a:gd name="T38" fmla="*/ 6 w 28"/>
                <a:gd name="T39" fmla="*/ 1 h 30"/>
                <a:gd name="T40" fmla="*/ 7 w 28"/>
                <a:gd name="T41" fmla="*/ 2 h 30"/>
                <a:gd name="T42" fmla="*/ 7 w 28"/>
                <a:gd name="T43" fmla="*/ 2 h 30"/>
                <a:gd name="T44" fmla="*/ 7 w 28"/>
                <a:gd name="T45" fmla="*/ 3 h 30"/>
                <a:gd name="T46" fmla="*/ 7 w 28"/>
                <a:gd name="T47" fmla="*/ 4 h 30"/>
                <a:gd name="T48" fmla="*/ 7 w 28"/>
                <a:gd name="T49" fmla="*/ 4 h 30"/>
                <a:gd name="T50" fmla="*/ 7 w 28"/>
                <a:gd name="T51" fmla="*/ 6 h 30"/>
                <a:gd name="T52" fmla="*/ 7 w 28"/>
                <a:gd name="T53" fmla="*/ 7 h 30"/>
                <a:gd name="T54" fmla="*/ 5 w 28"/>
                <a:gd name="T55" fmla="*/ 8 h 30"/>
                <a:gd name="T56" fmla="*/ 4 w 28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30"/>
                <a:gd name="T89" fmla="*/ 28 w 28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0" name="Freeform 23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14 w 60"/>
                <a:gd name="T1" fmla="*/ 8 h 60"/>
                <a:gd name="T2" fmla="*/ 14 w 60"/>
                <a:gd name="T3" fmla="*/ 6 h 60"/>
                <a:gd name="T4" fmla="*/ 14 w 60"/>
                <a:gd name="T5" fmla="*/ 5 h 60"/>
                <a:gd name="T6" fmla="*/ 13 w 60"/>
                <a:gd name="T7" fmla="*/ 4 h 60"/>
                <a:gd name="T8" fmla="*/ 12 w 60"/>
                <a:gd name="T9" fmla="*/ 2 h 60"/>
                <a:gd name="T10" fmla="*/ 11 w 60"/>
                <a:gd name="T11" fmla="*/ 2 h 60"/>
                <a:gd name="T12" fmla="*/ 10 w 60"/>
                <a:gd name="T13" fmla="*/ 1 h 60"/>
                <a:gd name="T14" fmla="*/ 8 w 60"/>
                <a:gd name="T15" fmla="*/ 1 h 60"/>
                <a:gd name="T16" fmla="*/ 7 w 60"/>
                <a:gd name="T17" fmla="*/ 0 h 60"/>
                <a:gd name="T18" fmla="*/ 4 w 60"/>
                <a:gd name="T19" fmla="*/ 1 h 60"/>
                <a:gd name="T20" fmla="*/ 2 w 60"/>
                <a:gd name="T21" fmla="*/ 2 h 60"/>
                <a:gd name="T22" fmla="*/ 0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0 w 60"/>
                <a:gd name="T29" fmla="*/ 11 h 60"/>
                <a:gd name="T30" fmla="*/ 1 w 60"/>
                <a:gd name="T31" fmla="*/ 12 h 60"/>
                <a:gd name="T32" fmla="*/ 2 w 60"/>
                <a:gd name="T33" fmla="*/ 13 h 60"/>
                <a:gd name="T34" fmla="*/ 3 w 60"/>
                <a:gd name="T35" fmla="*/ 14 h 60"/>
                <a:gd name="T36" fmla="*/ 4 w 60"/>
                <a:gd name="T37" fmla="*/ 15 h 60"/>
                <a:gd name="T38" fmla="*/ 6 w 60"/>
                <a:gd name="T39" fmla="*/ 15 h 60"/>
                <a:gd name="T40" fmla="*/ 7 w 60"/>
                <a:gd name="T41" fmla="*/ 15 h 60"/>
                <a:gd name="T42" fmla="*/ 8 w 60"/>
                <a:gd name="T43" fmla="*/ 15 h 60"/>
                <a:gd name="T44" fmla="*/ 10 w 60"/>
                <a:gd name="T45" fmla="*/ 15 h 60"/>
                <a:gd name="T46" fmla="*/ 11 w 60"/>
                <a:gd name="T47" fmla="*/ 14 h 60"/>
                <a:gd name="T48" fmla="*/ 12 w 60"/>
                <a:gd name="T49" fmla="*/ 13 h 60"/>
                <a:gd name="T50" fmla="*/ 13 w 60"/>
                <a:gd name="T51" fmla="*/ 12 h 60"/>
                <a:gd name="T52" fmla="*/ 14 w 60"/>
                <a:gd name="T53" fmla="*/ 11 h 60"/>
                <a:gd name="T54" fmla="*/ 14 w 60"/>
                <a:gd name="T55" fmla="*/ 9 h 60"/>
                <a:gd name="T56" fmla="*/ 14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" name="Freeform 23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" name="Freeform 24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1 w 60"/>
                <a:gd name="T31" fmla="*/ 12 h 59"/>
                <a:gd name="T32" fmla="*/ 2 w 60"/>
                <a:gd name="T33" fmla="*/ 13 h 59"/>
                <a:gd name="T34" fmla="*/ 3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3" name="Freeform 24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5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7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7 w 30"/>
                <a:gd name="T51" fmla="*/ 5 h 30"/>
                <a:gd name="T52" fmla="*/ 7 w 30"/>
                <a:gd name="T53" fmla="*/ 7 h 30"/>
                <a:gd name="T54" fmla="*/ 5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4" name="Freeform 24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5 w 60"/>
                <a:gd name="T1" fmla="*/ 7 h 57"/>
                <a:gd name="T2" fmla="*/ 15 w 60"/>
                <a:gd name="T3" fmla="*/ 6 h 57"/>
                <a:gd name="T4" fmla="*/ 15 w 60"/>
                <a:gd name="T5" fmla="*/ 5 h 57"/>
                <a:gd name="T6" fmla="*/ 14 w 60"/>
                <a:gd name="T7" fmla="*/ 3 h 57"/>
                <a:gd name="T8" fmla="*/ 13 w 60"/>
                <a:gd name="T9" fmla="*/ 2 h 57"/>
                <a:gd name="T10" fmla="*/ 12 w 60"/>
                <a:gd name="T11" fmla="*/ 1 h 57"/>
                <a:gd name="T12" fmla="*/ 11 w 60"/>
                <a:gd name="T13" fmla="*/ 1 h 57"/>
                <a:gd name="T14" fmla="*/ 9 w 60"/>
                <a:gd name="T15" fmla="*/ 0 h 57"/>
                <a:gd name="T16" fmla="*/ 8 w 60"/>
                <a:gd name="T17" fmla="*/ 0 h 57"/>
                <a:gd name="T18" fmla="*/ 5 w 60"/>
                <a:gd name="T19" fmla="*/ 1 h 57"/>
                <a:gd name="T20" fmla="*/ 3 w 60"/>
                <a:gd name="T21" fmla="*/ 2 h 57"/>
                <a:gd name="T22" fmla="*/ 1 w 60"/>
                <a:gd name="T23" fmla="*/ 5 h 57"/>
                <a:gd name="T24" fmla="*/ 0 w 60"/>
                <a:gd name="T25" fmla="*/ 7 h 57"/>
                <a:gd name="T26" fmla="*/ 1 w 60"/>
                <a:gd name="T27" fmla="*/ 9 h 57"/>
                <a:gd name="T28" fmla="*/ 1 w 60"/>
                <a:gd name="T29" fmla="*/ 10 h 57"/>
                <a:gd name="T30" fmla="*/ 1 w 60"/>
                <a:gd name="T31" fmla="*/ 12 h 57"/>
                <a:gd name="T32" fmla="*/ 2 w 60"/>
                <a:gd name="T33" fmla="*/ 13 h 57"/>
                <a:gd name="T34" fmla="*/ 3 w 60"/>
                <a:gd name="T35" fmla="*/ 14 h 57"/>
                <a:gd name="T36" fmla="*/ 5 w 60"/>
                <a:gd name="T37" fmla="*/ 14 h 57"/>
                <a:gd name="T38" fmla="*/ 6 w 60"/>
                <a:gd name="T39" fmla="*/ 15 h 57"/>
                <a:gd name="T40" fmla="*/ 8 w 60"/>
                <a:gd name="T41" fmla="*/ 15 h 57"/>
                <a:gd name="T42" fmla="*/ 9 w 60"/>
                <a:gd name="T43" fmla="*/ 15 h 57"/>
                <a:gd name="T44" fmla="*/ 11 w 60"/>
                <a:gd name="T45" fmla="*/ 14 h 57"/>
                <a:gd name="T46" fmla="*/ 12 w 60"/>
                <a:gd name="T47" fmla="*/ 14 h 57"/>
                <a:gd name="T48" fmla="*/ 13 w 60"/>
                <a:gd name="T49" fmla="*/ 13 h 57"/>
                <a:gd name="T50" fmla="*/ 14 w 60"/>
                <a:gd name="T51" fmla="*/ 12 h 57"/>
                <a:gd name="T52" fmla="*/ 15 w 60"/>
                <a:gd name="T53" fmla="*/ 10 h 57"/>
                <a:gd name="T54" fmla="*/ 15 w 60"/>
                <a:gd name="T55" fmla="*/ 9 h 57"/>
                <a:gd name="T56" fmla="*/ 15 w 60"/>
                <a:gd name="T57" fmla="*/ 7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7"/>
                <a:gd name="T89" fmla="*/ 60 w 60"/>
                <a:gd name="T90" fmla="*/ 57 h 5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5" name="Freeform 24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4 w 30"/>
                <a:gd name="T1" fmla="*/ 7 h 27"/>
                <a:gd name="T2" fmla="*/ 3 w 30"/>
                <a:gd name="T3" fmla="*/ 7 h 27"/>
                <a:gd name="T4" fmla="*/ 3 w 30"/>
                <a:gd name="T5" fmla="*/ 7 h 27"/>
                <a:gd name="T6" fmla="*/ 2 w 30"/>
                <a:gd name="T7" fmla="*/ 7 h 27"/>
                <a:gd name="T8" fmla="*/ 1 w 30"/>
                <a:gd name="T9" fmla="*/ 6 h 27"/>
                <a:gd name="T10" fmla="*/ 1 w 30"/>
                <a:gd name="T11" fmla="*/ 6 h 27"/>
                <a:gd name="T12" fmla="*/ 1 w 30"/>
                <a:gd name="T13" fmla="*/ 5 h 27"/>
                <a:gd name="T14" fmla="*/ 0 w 30"/>
                <a:gd name="T15" fmla="*/ 4 h 27"/>
                <a:gd name="T16" fmla="*/ 0 w 30"/>
                <a:gd name="T17" fmla="*/ 3 h 27"/>
                <a:gd name="T18" fmla="*/ 0 w 30"/>
                <a:gd name="T19" fmla="*/ 3 h 27"/>
                <a:gd name="T20" fmla="*/ 1 w 30"/>
                <a:gd name="T21" fmla="*/ 2 h 27"/>
                <a:gd name="T22" fmla="*/ 1 w 30"/>
                <a:gd name="T23" fmla="*/ 1 h 27"/>
                <a:gd name="T24" fmla="*/ 1 w 30"/>
                <a:gd name="T25" fmla="*/ 1 h 27"/>
                <a:gd name="T26" fmla="*/ 2 w 30"/>
                <a:gd name="T27" fmla="*/ 1 h 27"/>
                <a:gd name="T28" fmla="*/ 3 w 30"/>
                <a:gd name="T29" fmla="*/ 0 h 27"/>
                <a:gd name="T30" fmla="*/ 3 w 30"/>
                <a:gd name="T31" fmla="*/ 0 h 27"/>
                <a:gd name="T32" fmla="*/ 4 w 30"/>
                <a:gd name="T33" fmla="*/ 0 h 27"/>
                <a:gd name="T34" fmla="*/ 5 w 30"/>
                <a:gd name="T35" fmla="*/ 0 h 27"/>
                <a:gd name="T36" fmla="*/ 5 w 30"/>
                <a:gd name="T37" fmla="*/ 0 h 27"/>
                <a:gd name="T38" fmla="*/ 6 w 30"/>
                <a:gd name="T39" fmla="*/ 1 h 27"/>
                <a:gd name="T40" fmla="*/ 7 w 30"/>
                <a:gd name="T41" fmla="*/ 1 h 27"/>
                <a:gd name="T42" fmla="*/ 7 w 30"/>
                <a:gd name="T43" fmla="*/ 1 h 27"/>
                <a:gd name="T44" fmla="*/ 8 w 30"/>
                <a:gd name="T45" fmla="*/ 2 h 27"/>
                <a:gd name="T46" fmla="*/ 8 w 30"/>
                <a:gd name="T47" fmla="*/ 3 h 27"/>
                <a:gd name="T48" fmla="*/ 8 w 30"/>
                <a:gd name="T49" fmla="*/ 3 h 27"/>
                <a:gd name="T50" fmla="*/ 8 w 30"/>
                <a:gd name="T51" fmla="*/ 5 h 27"/>
                <a:gd name="T52" fmla="*/ 7 w 30"/>
                <a:gd name="T53" fmla="*/ 6 h 27"/>
                <a:gd name="T54" fmla="*/ 5 w 30"/>
                <a:gd name="T55" fmla="*/ 7 h 27"/>
                <a:gd name="T56" fmla="*/ 4 w 30"/>
                <a:gd name="T57" fmla="*/ 7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7"/>
                <a:gd name="T89" fmla="*/ 30 w 30"/>
                <a:gd name="T90" fmla="*/ 27 h 2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6" name="Freeform 24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7" name="Freeform 24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8" name="Freeform 24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2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0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9" name="Freeform 24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4 w 29"/>
                <a:gd name="T1" fmla="*/ 8 h 30"/>
                <a:gd name="T2" fmla="*/ 3 w 29"/>
                <a:gd name="T3" fmla="*/ 8 h 30"/>
                <a:gd name="T4" fmla="*/ 3 w 29"/>
                <a:gd name="T5" fmla="*/ 8 h 30"/>
                <a:gd name="T6" fmla="*/ 2 w 29"/>
                <a:gd name="T7" fmla="*/ 7 h 30"/>
                <a:gd name="T8" fmla="*/ 2 w 29"/>
                <a:gd name="T9" fmla="*/ 7 h 30"/>
                <a:gd name="T10" fmla="*/ 1 w 29"/>
                <a:gd name="T11" fmla="*/ 6 h 30"/>
                <a:gd name="T12" fmla="*/ 1 w 29"/>
                <a:gd name="T13" fmla="*/ 6 h 30"/>
                <a:gd name="T14" fmla="*/ 0 w 29"/>
                <a:gd name="T15" fmla="*/ 5 h 30"/>
                <a:gd name="T16" fmla="*/ 0 w 29"/>
                <a:gd name="T17" fmla="*/ 4 h 30"/>
                <a:gd name="T18" fmla="*/ 0 w 29"/>
                <a:gd name="T19" fmla="*/ 3 h 30"/>
                <a:gd name="T20" fmla="*/ 1 w 29"/>
                <a:gd name="T21" fmla="*/ 3 h 30"/>
                <a:gd name="T22" fmla="*/ 1 w 29"/>
                <a:gd name="T23" fmla="*/ 2 h 30"/>
                <a:gd name="T24" fmla="*/ 2 w 29"/>
                <a:gd name="T25" fmla="*/ 2 h 30"/>
                <a:gd name="T26" fmla="*/ 2 w 29"/>
                <a:gd name="T27" fmla="*/ 1 h 30"/>
                <a:gd name="T28" fmla="*/ 3 w 29"/>
                <a:gd name="T29" fmla="*/ 1 h 30"/>
                <a:gd name="T30" fmla="*/ 3 w 29"/>
                <a:gd name="T31" fmla="*/ 0 h 30"/>
                <a:gd name="T32" fmla="*/ 4 w 29"/>
                <a:gd name="T33" fmla="*/ 0 h 30"/>
                <a:gd name="T34" fmla="*/ 5 w 29"/>
                <a:gd name="T35" fmla="*/ 0 h 30"/>
                <a:gd name="T36" fmla="*/ 6 w 29"/>
                <a:gd name="T37" fmla="*/ 1 h 30"/>
                <a:gd name="T38" fmla="*/ 6 w 29"/>
                <a:gd name="T39" fmla="*/ 1 h 30"/>
                <a:gd name="T40" fmla="*/ 7 w 29"/>
                <a:gd name="T41" fmla="*/ 2 h 30"/>
                <a:gd name="T42" fmla="*/ 7 w 29"/>
                <a:gd name="T43" fmla="*/ 2 h 30"/>
                <a:gd name="T44" fmla="*/ 7 w 29"/>
                <a:gd name="T45" fmla="*/ 3 h 30"/>
                <a:gd name="T46" fmla="*/ 8 w 29"/>
                <a:gd name="T47" fmla="*/ 3 h 30"/>
                <a:gd name="T48" fmla="*/ 8 w 29"/>
                <a:gd name="T49" fmla="*/ 4 h 30"/>
                <a:gd name="T50" fmla="*/ 7 w 29"/>
                <a:gd name="T51" fmla="*/ 6 h 30"/>
                <a:gd name="T52" fmla="*/ 7 w 29"/>
                <a:gd name="T53" fmla="*/ 7 h 30"/>
                <a:gd name="T54" fmla="*/ 6 w 29"/>
                <a:gd name="T55" fmla="*/ 8 h 30"/>
                <a:gd name="T56" fmla="*/ 4 w 29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30"/>
                <a:gd name="T89" fmla="*/ 29 w 29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0" name="Freeform 24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5 w 59"/>
                <a:gd name="T1" fmla="*/ 7 h 59"/>
                <a:gd name="T2" fmla="*/ 15 w 59"/>
                <a:gd name="T3" fmla="*/ 5 h 59"/>
                <a:gd name="T4" fmla="*/ 15 w 59"/>
                <a:gd name="T5" fmla="*/ 4 h 59"/>
                <a:gd name="T6" fmla="*/ 14 w 59"/>
                <a:gd name="T7" fmla="*/ 3 h 59"/>
                <a:gd name="T8" fmla="*/ 13 w 59"/>
                <a:gd name="T9" fmla="*/ 2 h 59"/>
                <a:gd name="T10" fmla="*/ 12 w 59"/>
                <a:gd name="T11" fmla="*/ 1 h 59"/>
                <a:gd name="T12" fmla="*/ 11 w 59"/>
                <a:gd name="T13" fmla="*/ 0 h 59"/>
                <a:gd name="T14" fmla="*/ 9 w 59"/>
                <a:gd name="T15" fmla="*/ 0 h 59"/>
                <a:gd name="T16" fmla="*/ 8 w 59"/>
                <a:gd name="T17" fmla="*/ 0 h 59"/>
                <a:gd name="T18" fmla="*/ 5 w 59"/>
                <a:gd name="T19" fmla="*/ 0 h 59"/>
                <a:gd name="T20" fmla="*/ 3 w 59"/>
                <a:gd name="T21" fmla="*/ 2 h 59"/>
                <a:gd name="T22" fmla="*/ 1 w 59"/>
                <a:gd name="T23" fmla="*/ 4 h 59"/>
                <a:gd name="T24" fmla="*/ 0 w 59"/>
                <a:gd name="T25" fmla="*/ 7 h 59"/>
                <a:gd name="T26" fmla="*/ 1 w 59"/>
                <a:gd name="T27" fmla="*/ 8 h 59"/>
                <a:gd name="T28" fmla="*/ 1 w 59"/>
                <a:gd name="T29" fmla="*/ 10 h 59"/>
                <a:gd name="T30" fmla="*/ 2 w 59"/>
                <a:gd name="T31" fmla="*/ 11 h 59"/>
                <a:gd name="T32" fmla="*/ 3 w 59"/>
                <a:gd name="T33" fmla="*/ 12 h 59"/>
                <a:gd name="T34" fmla="*/ 4 w 59"/>
                <a:gd name="T35" fmla="*/ 13 h 59"/>
                <a:gd name="T36" fmla="*/ 5 w 59"/>
                <a:gd name="T37" fmla="*/ 14 h 59"/>
                <a:gd name="T38" fmla="*/ 6 w 59"/>
                <a:gd name="T39" fmla="*/ 14 h 59"/>
                <a:gd name="T40" fmla="*/ 8 w 59"/>
                <a:gd name="T41" fmla="*/ 14 h 59"/>
                <a:gd name="T42" fmla="*/ 9 w 59"/>
                <a:gd name="T43" fmla="*/ 14 h 59"/>
                <a:gd name="T44" fmla="*/ 11 w 59"/>
                <a:gd name="T45" fmla="*/ 14 h 59"/>
                <a:gd name="T46" fmla="*/ 12 w 59"/>
                <a:gd name="T47" fmla="*/ 13 h 59"/>
                <a:gd name="T48" fmla="*/ 13 w 59"/>
                <a:gd name="T49" fmla="*/ 12 h 59"/>
                <a:gd name="T50" fmla="*/ 14 w 59"/>
                <a:gd name="T51" fmla="*/ 11 h 59"/>
                <a:gd name="T52" fmla="*/ 15 w 59"/>
                <a:gd name="T53" fmla="*/ 10 h 59"/>
                <a:gd name="T54" fmla="*/ 15 w 59"/>
                <a:gd name="T55" fmla="*/ 8 h 59"/>
                <a:gd name="T56" fmla="*/ 15 w 59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59"/>
                <a:gd name="T89" fmla="*/ 59 w 59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1" name="Freeform 24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2" name="Freeform 25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5 w 60"/>
                <a:gd name="T1" fmla="*/ 7 h 59"/>
                <a:gd name="T2" fmla="*/ 15 w 60"/>
                <a:gd name="T3" fmla="*/ 6 h 59"/>
                <a:gd name="T4" fmla="*/ 15 w 60"/>
                <a:gd name="T5" fmla="*/ 4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0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0 h 59"/>
                <a:gd name="T20" fmla="*/ 3 w 60"/>
                <a:gd name="T21" fmla="*/ 2 h 59"/>
                <a:gd name="T22" fmla="*/ 1 w 60"/>
                <a:gd name="T23" fmla="*/ 4 h 59"/>
                <a:gd name="T24" fmla="*/ 0 w 60"/>
                <a:gd name="T25" fmla="*/ 7 h 59"/>
                <a:gd name="T26" fmla="*/ 1 w 60"/>
                <a:gd name="T27" fmla="*/ 9 h 59"/>
                <a:gd name="T28" fmla="*/ 1 w 60"/>
                <a:gd name="T29" fmla="*/ 10 h 59"/>
                <a:gd name="T30" fmla="*/ 2 w 60"/>
                <a:gd name="T31" fmla="*/ 11 h 59"/>
                <a:gd name="T32" fmla="*/ 3 w 60"/>
                <a:gd name="T33" fmla="*/ 12 h 59"/>
                <a:gd name="T34" fmla="*/ 4 w 60"/>
                <a:gd name="T35" fmla="*/ 13 h 59"/>
                <a:gd name="T36" fmla="*/ 5 w 60"/>
                <a:gd name="T37" fmla="*/ 14 h 59"/>
                <a:gd name="T38" fmla="*/ 7 w 60"/>
                <a:gd name="T39" fmla="*/ 14 h 59"/>
                <a:gd name="T40" fmla="*/ 8 w 60"/>
                <a:gd name="T41" fmla="*/ 14 h 59"/>
                <a:gd name="T42" fmla="*/ 9 w 60"/>
                <a:gd name="T43" fmla="*/ 14 h 59"/>
                <a:gd name="T44" fmla="*/ 11 w 60"/>
                <a:gd name="T45" fmla="*/ 14 h 59"/>
                <a:gd name="T46" fmla="*/ 12 w 60"/>
                <a:gd name="T47" fmla="*/ 13 h 59"/>
                <a:gd name="T48" fmla="*/ 13 w 60"/>
                <a:gd name="T49" fmla="*/ 12 h 59"/>
                <a:gd name="T50" fmla="*/ 14 w 60"/>
                <a:gd name="T51" fmla="*/ 11 h 59"/>
                <a:gd name="T52" fmla="*/ 15 w 60"/>
                <a:gd name="T53" fmla="*/ 10 h 59"/>
                <a:gd name="T54" fmla="*/ 15 w 60"/>
                <a:gd name="T55" fmla="*/ 9 h 59"/>
                <a:gd name="T56" fmla="*/ 15 w 60"/>
                <a:gd name="T57" fmla="*/ 7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3" name="Freeform 25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2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2 h 29"/>
                <a:gd name="T20" fmla="*/ 1 w 30"/>
                <a:gd name="T21" fmla="*/ 2 h 29"/>
                <a:gd name="T22" fmla="*/ 1 w 30"/>
                <a:gd name="T23" fmla="*/ 1 h 29"/>
                <a:gd name="T24" fmla="*/ 2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2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4" name="Freeform 25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5" name="Freeform 25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3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1 w 30"/>
                <a:gd name="T9" fmla="*/ 6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2 h 29"/>
                <a:gd name="T24" fmla="*/ 1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5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7 w 30"/>
                <a:gd name="T45" fmla="*/ 2 h 29"/>
                <a:gd name="T46" fmla="*/ 8 w 30"/>
                <a:gd name="T47" fmla="*/ 3 h 29"/>
                <a:gd name="T48" fmla="*/ 8 w 30"/>
                <a:gd name="T49" fmla="*/ 4 h 29"/>
                <a:gd name="T50" fmla="*/ 7 w 30"/>
                <a:gd name="T51" fmla="*/ 5 h 29"/>
                <a:gd name="T52" fmla="*/ 7 w 30"/>
                <a:gd name="T53" fmla="*/ 6 h 29"/>
                <a:gd name="T54" fmla="*/ 5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6" name="Freeform 25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3 h 59"/>
                <a:gd name="T8" fmla="*/ 13 w 60"/>
                <a:gd name="T9" fmla="*/ 2 h 59"/>
                <a:gd name="T10" fmla="*/ 12 w 60"/>
                <a:gd name="T11" fmla="*/ 1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2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7" name="Freeform 25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8" name="Freeform 25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6 w 58"/>
                <a:gd name="T1" fmla="*/ 7 h 58"/>
                <a:gd name="T2" fmla="*/ 16 w 58"/>
                <a:gd name="T3" fmla="*/ 6 h 58"/>
                <a:gd name="T4" fmla="*/ 15 w 58"/>
                <a:gd name="T5" fmla="*/ 5 h 58"/>
                <a:gd name="T6" fmla="*/ 14 w 58"/>
                <a:gd name="T7" fmla="*/ 3 h 58"/>
                <a:gd name="T8" fmla="*/ 13 w 58"/>
                <a:gd name="T9" fmla="*/ 2 h 58"/>
                <a:gd name="T10" fmla="*/ 12 w 58"/>
                <a:gd name="T11" fmla="*/ 1 h 58"/>
                <a:gd name="T12" fmla="*/ 11 w 58"/>
                <a:gd name="T13" fmla="*/ 1 h 58"/>
                <a:gd name="T14" fmla="*/ 9 w 58"/>
                <a:gd name="T15" fmla="*/ 0 h 58"/>
                <a:gd name="T16" fmla="*/ 7 w 58"/>
                <a:gd name="T17" fmla="*/ 0 h 58"/>
                <a:gd name="T18" fmla="*/ 5 w 58"/>
                <a:gd name="T19" fmla="*/ 1 h 58"/>
                <a:gd name="T20" fmla="*/ 2 w 58"/>
                <a:gd name="T21" fmla="*/ 2 h 58"/>
                <a:gd name="T22" fmla="*/ 1 w 58"/>
                <a:gd name="T23" fmla="*/ 5 h 58"/>
                <a:gd name="T24" fmla="*/ 0 w 58"/>
                <a:gd name="T25" fmla="*/ 7 h 58"/>
                <a:gd name="T26" fmla="*/ 0 w 58"/>
                <a:gd name="T27" fmla="*/ 9 h 58"/>
                <a:gd name="T28" fmla="*/ 1 w 58"/>
                <a:gd name="T29" fmla="*/ 11 h 58"/>
                <a:gd name="T30" fmla="*/ 1 w 58"/>
                <a:gd name="T31" fmla="*/ 12 h 58"/>
                <a:gd name="T32" fmla="*/ 2 w 58"/>
                <a:gd name="T33" fmla="*/ 13 h 58"/>
                <a:gd name="T34" fmla="*/ 3 w 58"/>
                <a:gd name="T35" fmla="*/ 14 h 58"/>
                <a:gd name="T36" fmla="*/ 5 w 58"/>
                <a:gd name="T37" fmla="*/ 15 h 58"/>
                <a:gd name="T38" fmla="*/ 6 w 58"/>
                <a:gd name="T39" fmla="*/ 16 h 58"/>
                <a:gd name="T40" fmla="*/ 7 w 58"/>
                <a:gd name="T41" fmla="*/ 16 h 58"/>
                <a:gd name="T42" fmla="*/ 9 w 58"/>
                <a:gd name="T43" fmla="*/ 16 h 58"/>
                <a:gd name="T44" fmla="*/ 11 w 58"/>
                <a:gd name="T45" fmla="*/ 15 h 58"/>
                <a:gd name="T46" fmla="*/ 12 w 58"/>
                <a:gd name="T47" fmla="*/ 14 h 58"/>
                <a:gd name="T48" fmla="*/ 13 w 58"/>
                <a:gd name="T49" fmla="*/ 13 h 58"/>
                <a:gd name="T50" fmla="*/ 14 w 58"/>
                <a:gd name="T51" fmla="*/ 12 h 58"/>
                <a:gd name="T52" fmla="*/ 15 w 58"/>
                <a:gd name="T53" fmla="*/ 11 h 58"/>
                <a:gd name="T54" fmla="*/ 16 w 58"/>
                <a:gd name="T55" fmla="*/ 9 h 58"/>
                <a:gd name="T56" fmla="*/ 16 w 58"/>
                <a:gd name="T57" fmla="*/ 7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8"/>
                <a:gd name="T89" fmla="*/ 58 w 58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99" name="Freeform 25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3 w 29"/>
                <a:gd name="T1" fmla="*/ 7 h 28"/>
                <a:gd name="T2" fmla="*/ 3 w 29"/>
                <a:gd name="T3" fmla="*/ 7 h 28"/>
                <a:gd name="T4" fmla="*/ 2 w 29"/>
                <a:gd name="T5" fmla="*/ 7 h 28"/>
                <a:gd name="T6" fmla="*/ 1 w 29"/>
                <a:gd name="T7" fmla="*/ 7 h 28"/>
                <a:gd name="T8" fmla="*/ 1 w 29"/>
                <a:gd name="T9" fmla="*/ 6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2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6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2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5 h 28"/>
                <a:gd name="T52" fmla="*/ 6 w 29"/>
                <a:gd name="T53" fmla="*/ 6 h 28"/>
                <a:gd name="T54" fmla="*/ 5 w 29"/>
                <a:gd name="T55" fmla="*/ 7 h 28"/>
                <a:gd name="T56" fmla="*/ 3 w 29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0" name="Freeform 25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3 h 60"/>
                <a:gd name="T8" fmla="*/ 13 w 60"/>
                <a:gd name="T9" fmla="*/ 2 h 60"/>
                <a:gd name="T10" fmla="*/ 12 w 60"/>
                <a:gd name="T11" fmla="*/ 1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1" name="Freeform 25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4 w 30"/>
                <a:gd name="T1" fmla="*/ 8 h 28"/>
                <a:gd name="T2" fmla="*/ 3 w 30"/>
                <a:gd name="T3" fmla="*/ 8 h 28"/>
                <a:gd name="T4" fmla="*/ 3 w 30"/>
                <a:gd name="T5" fmla="*/ 8 h 28"/>
                <a:gd name="T6" fmla="*/ 2 w 30"/>
                <a:gd name="T7" fmla="*/ 8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5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6 h 28"/>
                <a:gd name="T52" fmla="*/ 7 w 30"/>
                <a:gd name="T53" fmla="*/ 7 h 28"/>
                <a:gd name="T54" fmla="*/ 5 w 30"/>
                <a:gd name="T55" fmla="*/ 8 h 28"/>
                <a:gd name="T56" fmla="*/ 4 w 30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2" name="Freeform 26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7 h 60"/>
                <a:gd name="T4" fmla="*/ 15 w 59"/>
                <a:gd name="T5" fmla="*/ 5 h 60"/>
                <a:gd name="T6" fmla="*/ 14 w 59"/>
                <a:gd name="T7" fmla="*/ 4 h 60"/>
                <a:gd name="T8" fmla="*/ 13 w 59"/>
                <a:gd name="T9" fmla="*/ 3 h 60"/>
                <a:gd name="T10" fmla="*/ 12 w 59"/>
                <a:gd name="T11" fmla="*/ 2 h 60"/>
                <a:gd name="T12" fmla="*/ 11 w 59"/>
                <a:gd name="T13" fmla="*/ 1 h 60"/>
                <a:gd name="T14" fmla="*/ 9 w 59"/>
                <a:gd name="T15" fmla="*/ 1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3 h 60"/>
                <a:gd name="T22" fmla="*/ 1 w 59"/>
                <a:gd name="T23" fmla="*/ 5 h 60"/>
                <a:gd name="T24" fmla="*/ 0 w 59"/>
                <a:gd name="T25" fmla="*/ 8 h 60"/>
                <a:gd name="T26" fmla="*/ 1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6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3" name="Freeform 26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6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4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4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4" name="Freeform 26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5" name="Freeform 26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6" name="Freeform 26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1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7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7" name="Freeform 26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4 w 30"/>
                <a:gd name="T1" fmla="*/ 8 h 29"/>
                <a:gd name="T2" fmla="*/ 4 w 30"/>
                <a:gd name="T3" fmla="*/ 8 h 29"/>
                <a:gd name="T4" fmla="*/ 3 w 30"/>
                <a:gd name="T5" fmla="*/ 7 h 29"/>
                <a:gd name="T6" fmla="*/ 2 w 30"/>
                <a:gd name="T7" fmla="*/ 7 h 29"/>
                <a:gd name="T8" fmla="*/ 2 w 30"/>
                <a:gd name="T9" fmla="*/ 7 h 29"/>
                <a:gd name="T10" fmla="*/ 1 w 30"/>
                <a:gd name="T11" fmla="*/ 6 h 29"/>
                <a:gd name="T12" fmla="*/ 1 w 30"/>
                <a:gd name="T13" fmla="*/ 5 h 29"/>
                <a:gd name="T14" fmla="*/ 0 w 30"/>
                <a:gd name="T15" fmla="*/ 5 h 29"/>
                <a:gd name="T16" fmla="*/ 0 w 30"/>
                <a:gd name="T17" fmla="*/ 4 h 29"/>
                <a:gd name="T18" fmla="*/ 0 w 30"/>
                <a:gd name="T19" fmla="*/ 3 h 29"/>
                <a:gd name="T20" fmla="*/ 1 w 30"/>
                <a:gd name="T21" fmla="*/ 3 h 29"/>
                <a:gd name="T22" fmla="*/ 1 w 30"/>
                <a:gd name="T23" fmla="*/ 2 h 29"/>
                <a:gd name="T24" fmla="*/ 2 w 30"/>
                <a:gd name="T25" fmla="*/ 1 h 29"/>
                <a:gd name="T26" fmla="*/ 2 w 30"/>
                <a:gd name="T27" fmla="*/ 1 h 29"/>
                <a:gd name="T28" fmla="*/ 3 w 30"/>
                <a:gd name="T29" fmla="*/ 1 h 29"/>
                <a:gd name="T30" fmla="*/ 4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1 h 29"/>
                <a:gd name="T38" fmla="*/ 6 w 30"/>
                <a:gd name="T39" fmla="*/ 1 h 29"/>
                <a:gd name="T40" fmla="*/ 7 w 30"/>
                <a:gd name="T41" fmla="*/ 1 h 29"/>
                <a:gd name="T42" fmla="*/ 7 w 30"/>
                <a:gd name="T43" fmla="*/ 2 h 29"/>
                <a:gd name="T44" fmla="*/ 8 w 30"/>
                <a:gd name="T45" fmla="*/ 3 h 29"/>
                <a:gd name="T46" fmla="*/ 8 w 30"/>
                <a:gd name="T47" fmla="*/ 3 h 29"/>
                <a:gd name="T48" fmla="*/ 8 w 30"/>
                <a:gd name="T49" fmla="*/ 4 h 29"/>
                <a:gd name="T50" fmla="*/ 8 w 30"/>
                <a:gd name="T51" fmla="*/ 5 h 29"/>
                <a:gd name="T52" fmla="*/ 7 w 30"/>
                <a:gd name="T53" fmla="*/ 7 h 29"/>
                <a:gd name="T54" fmla="*/ 6 w 30"/>
                <a:gd name="T55" fmla="*/ 7 h 29"/>
                <a:gd name="T56" fmla="*/ 4 w 30"/>
                <a:gd name="T57" fmla="*/ 8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8" name="Freeform 26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5 w 59"/>
                <a:gd name="T1" fmla="*/ 8 h 60"/>
                <a:gd name="T2" fmla="*/ 15 w 59"/>
                <a:gd name="T3" fmla="*/ 6 h 60"/>
                <a:gd name="T4" fmla="*/ 15 w 59"/>
                <a:gd name="T5" fmla="*/ 5 h 60"/>
                <a:gd name="T6" fmla="*/ 14 w 59"/>
                <a:gd name="T7" fmla="*/ 3 h 60"/>
                <a:gd name="T8" fmla="*/ 13 w 59"/>
                <a:gd name="T9" fmla="*/ 2 h 60"/>
                <a:gd name="T10" fmla="*/ 12 w 59"/>
                <a:gd name="T11" fmla="*/ 1 h 60"/>
                <a:gd name="T12" fmla="*/ 11 w 59"/>
                <a:gd name="T13" fmla="*/ 1 h 60"/>
                <a:gd name="T14" fmla="*/ 9 w 59"/>
                <a:gd name="T15" fmla="*/ 0 h 60"/>
                <a:gd name="T16" fmla="*/ 8 w 59"/>
                <a:gd name="T17" fmla="*/ 0 h 60"/>
                <a:gd name="T18" fmla="*/ 5 w 59"/>
                <a:gd name="T19" fmla="*/ 1 h 60"/>
                <a:gd name="T20" fmla="*/ 3 w 59"/>
                <a:gd name="T21" fmla="*/ 2 h 60"/>
                <a:gd name="T22" fmla="*/ 1 w 59"/>
                <a:gd name="T23" fmla="*/ 5 h 60"/>
                <a:gd name="T24" fmla="*/ 0 w 59"/>
                <a:gd name="T25" fmla="*/ 8 h 60"/>
                <a:gd name="T26" fmla="*/ 0 w 59"/>
                <a:gd name="T27" fmla="*/ 9 h 60"/>
                <a:gd name="T28" fmla="*/ 1 w 59"/>
                <a:gd name="T29" fmla="*/ 11 h 60"/>
                <a:gd name="T30" fmla="*/ 2 w 59"/>
                <a:gd name="T31" fmla="*/ 12 h 60"/>
                <a:gd name="T32" fmla="*/ 3 w 59"/>
                <a:gd name="T33" fmla="*/ 13 h 60"/>
                <a:gd name="T34" fmla="*/ 4 w 59"/>
                <a:gd name="T35" fmla="*/ 14 h 60"/>
                <a:gd name="T36" fmla="*/ 5 w 59"/>
                <a:gd name="T37" fmla="*/ 15 h 60"/>
                <a:gd name="T38" fmla="*/ 7 w 59"/>
                <a:gd name="T39" fmla="*/ 15 h 60"/>
                <a:gd name="T40" fmla="*/ 8 w 59"/>
                <a:gd name="T41" fmla="*/ 15 h 60"/>
                <a:gd name="T42" fmla="*/ 9 w 59"/>
                <a:gd name="T43" fmla="*/ 15 h 60"/>
                <a:gd name="T44" fmla="*/ 11 w 59"/>
                <a:gd name="T45" fmla="*/ 15 h 60"/>
                <a:gd name="T46" fmla="*/ 12 w 59"/>
                <a:gd name="T47" fmla="*/ 14 h 60"/>
                <a:gd name="T48" fmla="*/ 13 w 59"/>
                <a:gd name="T49" fmla="*/ 13 h 60"/>
                <a:gd name="T50" fmla="*/ 14 w 59"/>
                <a:gd name="T51" fmla="*/ 12 h 60"/>
                <a:gd name="T52" fmla="*/ 15 w 59"/>
                <a:gd name="T53" fmla="*/ 11 h 60"/>
                <a:gd name="T54" fmla="*/ 15 w 59"/>
                <a:gd name="T55" fmla="*/ 9 h 60"/>
                <a:gd name="T56" fmla="*/ 15 w 59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9"/>
                <a:gd name="T88" fmla="*/ 0 h 60"/>
                <a:gd name="T89" fmla="*/ 59 w 59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09" name="Freeform 26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3 w 29"/>
                <a:gd name="T1" fmla="*/ 8 h 28"/>
                <a:gd name="T2" fmla="*/ 3 w 29"/>
                <a:gd name="T3" fmla="*/ 8 h 28"/>
                <a:gd name="T4" fmla="*/ 2 w 29"/>
                <a:gd name="T5" fmla="*/ 8 h 28"/>
                <a:gd name="T6" fmla="*/ 1 w 29"/>
                <a:gd name="T7" fmla="*/ 8 h 28"/>
                <a:gd name="T8" fmla="*/ 1 w 29"/>
                <a:gd name="T9" fmla="*/ 7 h 28"/>
                <a:gd name="T10" fmla="*/ 0 w 29"/>
                <a:gd name="T11" fmla="*/ 6 h 28"/>
                <a:gd name="T12" fmla="*/ 0 w 29"/>
                <a:gd name="T13" fmla="*/ 5 h 28"/>
                <a:gd name="T14" fmla="*/ 0 w 29"/>
                <a:gd name="T15" fmla="*/ 5 h 28"/>
                <a:gd name="T16" fmla="*/ 0 w 29"/>
                <a:gd name="T17" fmla="*/ 4 h 28"/>
                <a:gd name="T18" fmla="*/ 0 w 29"/>
                <a:gd name="T19" fmla="*/ 3 h 28"/>
                <a:gd name="T20" fmla="*/ 0 w 29"/>
                <a:gd name="T21" fmla="*/ 3 h 28"/>
                <a:gd name="T22" fmla="*/ 0 w 29"/>
                <a:gd name="T23" fmla="*/ 2 h 28"/>
                <a:gd name="T24" fmla="*/ 1 w 29"/>
                <a:gd name="T25" fmla="*/ 1 h 28"/>
                <a:gd name="T26" fmla="*/ 1 w 29"/>
                <a:gd name="T27" fmla="*/ 1 h 28"/>
                <a:gd name="T28" fmla="*/ 2 w 29"/>
                <a:gd name="T29" fmla="*/ 1 h 28"/>
                <a:gd name="T30" fmla="*/ 3 w 29"/>
                <a:gd name="T31" fmla="*/ 0 h 28"/>
                <a:gd name="T32" fmla="*/ 3 w 29"/>
                <a:gd name="T33" fmla="*/ 0 h 28"/>
                <a:gd name="T34" fmla="*/ 4 w 29"/>
                <a:gd name="T35" fmla="*/ 0 h 28"/>
                <a:gd name="T36" fmla="*/ 5 w 29"/>
                <a:gd name="T37" fmla="*/ 1 h 28"/>
                <a:gd name="T38" fmla="*/ 5 w 29"/>
                <a:gd name="T39" fmla="*/ 1 h 28"/>
                <a:gd name="T40" fmla="*/ 6 w 29"/>
                <a:gd name="T41" fmla="*/ 1 h 28"/>
                <a:gd name="T42" fmla="*/ 6 w 29"/>
                <a:gd name="T43" fmla="*/ 2 h 28"/>
                <a:gd name="T44" fmla="*/ 7 w 29"/>
                <a:gd name="T45" fmla="*/ 3 h 28"/>
                <a:gd name="T46" fmla="*/ 7 w 29"/>
                <a:gd name="T47" fmla="*/ 3 h 28"/>
                <a:gd name="T48" fmla="*/ 7 w 29"/>
                <a:gd name="T49" fmla="*/ 4 h 28"/>
                <a:gd name="T50" fmla="*/ 7 w 29"/>
                <a:gd name="T51" fmla="*/ 6 h 28"/>
                <a:gd name="T52" fmla="*/ 6 w 29"/>
                <a:gd name="T53" fmla="*/ 7 h 28"/>
                <a:gd name="T54" fmla="*/ 5 w 29"/>
                <a:gd name="T55" fmla="*/ 8 h 28"/>
                <a:gd name="T56" fmla="*/ 3 w 29"/>
                <a:gd name="T57" fmla="*/ 8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8"/>
                <a:gd name="T89" fmla="*/ 29 w 29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0" name="Freeform 26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1" name="Freeform 26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2" name="Freeform 27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2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3" name="Freeform 27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4" name="Freeform 27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6 w 58"/>
                <a:gd name="T1" fmla="*/ 8 h 59"/>
                <a:gd name="T2" fmla="*/ 16 w 58"/>
                <a:gd name="T3" fmla="*/ 6 h 59"/>
                <a:gd name="T4" fmla="*/ 15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1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1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5 w 58"/>
                <a:gd name="T53" fmla="*/ 11 h 59"/>
                <a:gd name="T54" fmla="*/ 16 w 58"/>
                <a:gd name="T55" fmla="*/ 9 h 59"/>
                <a:gd name="T56" fmla="*/ 16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5" name="Freeform 27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4 w 28"/>
                <a:gd name="T1" fmla="*/ 7 h 29"/>
                <a:gd name="T2" fmla="*/ 3 w 28"/>
                <a:gd name="T3" fmla="*/ 7 h 29"/>
                <a:gd name="T4" fmla="*/ 3 w 28"/>
                <a:gd name="T5" fmla="*/ 7 h 29"/>
                <a:gd name="T6" fmla="*/ 2 w 28"/>
                <a:gd name="T7" fmla="*/ 6 h 29"/>
                <a:gd name="T8" fmla="*/ 1 w 28"/>
                <a:gd name="T9" fmla="*/ 6 h 29"/>
                <a:gd name="T10" fmla="*/ 1 w 28"/>
                <a:gd name="T11" fmla="*/ 5 h 29"/>
                <a:gd name="T12" fmla="*/ 1 w 28"/>
                <a:gd name="T13" fmla="*/ 5 h 29"/>
                <a:gd name="T14" fmla="*/ 0 w 28"/>
                <a:gd name="T15" fmla="*/ 4 h 29"/>
                <a:gd name="T16" fmla="*/ 0 w 28"/>
                <a:gd name="T17" fmla="*/ 3 h 29"/>
                <a:gd name="T18" fmla="*/ 0 w 28"/>
                <a:gd name="T19" fmla="*/ 3 h 29"/>
                <a:gd name="T20" fmla="*/ 1 w 28"/>
                <a:gd name="T21" fmla="*/ 2 h 29"/>
                <a:gd name="T22" fmla="*/ 1 w 28"/>
                <a:gd name="T23" fmla="*/ 1 h 29"/>
                <a:gd name="T24" fmla="*/ 1 w 28"/>
                <a:gd name="T25" fmla="*/ 1 h 29"/>
                <a:gd name="T26" fmla="*/ 2 w 28"/>
                <a:gd name="T27" fmla="*/ 0 h 29"/>
                <a:gd name="T28" fmla="*/ 3 w 28"/>
                <a:gd name="T29" fmla="*/ 0 h 29"/>
                <a:gd name="T30" fmla="*/ 3 w 28"/>
                <a:gd name="T31" fmla="*/ 0 h 29"/>
                <a:gd name="T32" fmla="*/ 4 w 28"/>
                <a:gd name="T33" fmla="*/ 0 h 29"/>
                <a:gd name="T34" fmla="*/ 5 w 28"/>
                <a:gd name="T35" fmla="*/ 0 h 29"/>
                <a:gd name="T36" fmla="*/ 5 w 28"/>
                <a:gd name="T37" fmla="*/ 0 h 29"/>
                <a:gd name="T38" fmla="*/ 6 w 28"/>
                <a:gd name="T39" fmla="*/ 0 h 29"/>
                <a:gd name="T40" fmla="*/ 7 w 28"/>
                <a:gd name="T41" fmla="*/ 1 h 29"/>
                <a:gd name="T42" fmla="*/ 7 w 28"/>
                <a:gd name="T43" fmla="*/ 1 h 29"/>
                <a:gd name="T44" fmla="*/ 7 w 28"/>
                <a:gd name="T45" fmla="*/ 2 h 29"/>
                <a:gd name="T46" fmla="*/ 7 w 28"/>
                <a:gd name="T47" fmla="*/ 3 h 29"/>
                <a:gd name="T48" fmla="*/ 7 w 28"/>
                <a:gd name="T49" fmla="*/ 3 h 29"/>
                <a:gd name="T50" fmla="*/ 7 w 28"/>
                <a:gd name="T51" fmla="*/ 5 h 29"/>
                <a:gd name="T52" fmla="*/ 7 w 28"/>
                <a:gd name="T53" fmla="*/ 6 h 29"/>
                <a:gd name="T54" fmla="*/ 5 w 28"/>
                <a:gd name="T55" fmla="*/ 7 h 29"/>
                <a:gd name="T56" fmla="*/ 4 w 28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"/>
                <a:gd name="T88" fmla="*/ 0 h 29"/>
                <a:gd name="T89" fmla="*/ 28 w 28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6" name="Freeform 27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5 w 60"/>
                <a:gd name="T1" fmla="*/ 8 h 58"/>
                <a:gd name="T2" fmla="*/ 15 w 60"/>
                <a:gd name="T3" fmla="*/ 6 h 58"/>
                <a:gd name="T4" fmla="*/ 15 w 60"/>
                <a:gd name="T5" fmla="*/ 5 h 58"/>
                <a:gd name="T6" fmla="*/ 14 w 60"/>
                <a:gd name="T7" fmla="*/ 3 h 58"/>
                <a:gd name="T8" fmla="*/ 13 w 60"/>
                <a:gd name="T9" fmla="*/ 2 h 58"/>
                <a:gd name="T10" fmla="*/ 12 w 60"/>
                <a:gd name="T11" fmla="*/ 1 h 58"/>
                <a:gd name="T12" fmla="*/ 11 w 60"/>
                <a:gd name="T13" fmla="*/ 1 h 58"/>
                <a:gd name="T14" fmla="*/ 9 w 60"/>
                <a:gd name="T15" fmla="*/ 0 h 58"/>
                <a:gd name="T16" fmla="*/ 8 w 60"/>
                <a:gd name="T17" fmla="*/ 0 h 58"/>
                <a:gd name="T18" fmla="*/ 5 w 60"/>
                <a:gd name="T19" fmla="*/ 1 h 58"/>
                <a:gd name="T20" fmla="*/ 2 w 60"/>
                <a:gd name="T21" fmla="*/ 2 h 58"/>
                <a:gd name="T22" fmla="*/ 1 w 60"/>
                <a:gd name="T23" fmla="*/ 5 h 58"/>
                <a:gd name="T24" fmla="*/ 0 w 60"/>
                <a:gd name="T25" fmla="*/ 8 h 58"/>
                <a:gd name="T26" fmla="*/ 1 w 60"/>
                <a:gd name="T27" fmla="*/ 9 h 58"/>
                <a:gd name="T28" fmla="*/ 1 w 60"/>
                <a:gd name="T29" fmla="*/ 11 h 58"/>
                <a:gd name="T30" fmla="*/ 1 w 60"/>
                <a:gd name="T31" fmla="*/ 12 h 58"/>
                <a:gd name="T32" fmla="*/ 2 w 60"/>
                <a:gd name="T33" fmla="*/ 13 h 58"/>
                <a:gd name="T34" fmla="*/ 3 w 60"/>
                <a:gd name="T35" fmla="*/ 14 h 58"/>
                <a:gd name="T36" fmla="*/ 5 w 60"/>
                <a:gd name="T37" fmla="*/ 15 h 58"/>
                <a:gd name="T38" fmla="*/ 6 w 60"/>
                <a:gd name="T39" fmla="*/ 16 h 58"/>
                <a:gd name="T40" fmla="*/ 8 w 60"/>
                <a:gd name="T41" fmla="*/ 16 h 58"/>
                <a:gd name="T42" fmla="*/ 9 w 60"/>
                <a:gd name="T43" fmla="*/ 16 h 58"/>
                <a:gd name="T44" fmla="*/ 11 w 60"/>
                <a:gd name="T45" fmla="*/ 15 h 58"/>
                <a:gd name="T46" fmla="*/ 12 w 60"/>
                <a:gd name="T47" fmla="*/ 14 h 58"/>
                <a:gd name="T48" fmla="*/ 13 w 60"/>
                <a:gd name="T49" fmla="*/ 13 h 58"/>
                <a:gd name="T50" fmla="*/ 14 w 60"/>
                <a:gd name="T51" fmla="*/ 12 h 58"/>
                <a:gd name="T52" fmla="*/ 15 w 60"/>
                <a:gd name="T53" fmla="*/ 11 h 58"/>
                <a:gd name="T54" fmla="*/ 15 w 60"/>
                <a:gd name="T55" fmla="*/ 9 h 58"/>
                <a:gd name="T56" fmla="*/ 15 w 60"/>
                <a:gd name="T57" fmla="*/ 8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8"/>
                <a:gd name="T89" fmla="*/ 60 w 60"/>
                <a:gd name="T90" fmla="*/ 58 h 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7" name="Freeform 27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4 w 30"/>
                <a:gd name="T1" fmla="*/ 7 h 28"/>
                <a:gd name="T2" fmla="*/ 3 w 30"/>
                <a:gd name="T3" fmla="*/ 7 h 28"/>
                <a:gd name="T4" fmla="*/ 3 w 30"/>
                <a:gd name="T5" fmla="*/ 7 h 28"/>
                <a:gd name="T6" fmla="*/ 2 w 30"/>
                <a:gd name="T7" fmla="*/ 7 h 28"/>
                <a:gd name="T8" fmla="*/ 1 w 30"/>
                <a:gd name="T9" fmla="*/ 7 h 28"/>
                <a:gd name="T10" fmla="*/ 1 w 30"/>
                <a:gd name="T11" fmla="*/ 6 h 28"/>
                <a:gd name="T12" fmla="*/ 1 w 30"/>
                <a:gd name="T13" fmla="*/ 5 h 28"/>
                <a:gd name="T14" fmla="*/ 0 w 30"/>
                <a:gd name="T15" fmla="*/ 5 h 28"/>
                <a:gd name="T16" fmla="*/ 0 w 30"/>
                <a:gd name="T17" fmla="*/ 4 h 28"/>
                <a:gd name="T18" fmla="*/ 0 w 30"/>
                <a:gd name="T19" fmla="*/ 3 h 28"/>
                <a:gd name="T20" fmla="*/ 1 w 30"/>
                <a:gd name="T21" fmla="*/ 3 h 28"/>
                <a:gd name="T22" fmla="*/ 1 w 30"/>
                <a:gd name="T23" fmla="*/ 2 h 28"/>
                <a:gd name="T24" fmla="*/ 1 w 30"/>
                <a:gd name="T25" fmla="*/ 1 h 28"/>
                <a:gd name="T26" fmla="*/ 2 w 30"/>
                <a:gd name="T27" fmla="*/ 1 h 28"/>
                <a:gd name="T28" fmla="*/ 3 w 30"/>
                <a:gd name="T29" fmla="*/ 1 h 28"/>
                <a:gd name="T30" fmla="*/ 3 w 30"/>
                <a:gd name="T31" fmla="*/ 0 h 28"/>
                <a:gd name="T32" fmla="*/ 4 w 30"/>
                <a:gd name="T33" fmla="*/ 0 h 28"/>
                <a:gd name="T34" fmla="*/ 5 w 30"/>
                <a:gd name="T35" fmla="*/ 0 h 28"/>
                <a:gd name="T36" fmla="*/ 6 w 30"/>
                <a:gd name="T37" fmla="*/ 1 h 28"/>
                <a:gd name="T38" fmla="*/ 6 w 30"/>
                <a:gd name="T39" fmla="*/ 1 h 28"/>
                <a:gd name="T40" fmla="*/ 7 w 30"/>
                <a:gd name="T41" fmla="*/ 1 h 28"/>
                <a:gd name="T42" fmla="*/ 7 w 30"/>
                <a:gd name="T43" fmla="*/ 2 h 28"/>
                <a:gd name="T44" fmla="*/ 8 w 30"/>
                <a:gd name="T45" fmla="*/ 3 h 28"/>
                <a:gd name="T46" fmla="*/ 8 w 30"/>
                <a:gd name="T47" fmla="*/ 3 h 28"/>
                <a:gd name="T48" fmla="*/ 8 w 30"/>
                <a:gd name="T49" fmla="*/ 4 h 28"/>
                <a:gd name="T50" fmla="*/ 8 w 30"/>
                <a:gd name="T51" fmla="*/ 5 h 28"/>
                <a:gd name="T52" fmla="*/ 7 w 30"/>
                <a:gd name="T53" fmla="*/ 7 h 28"/>
                <a:gd name="T54" fmla="*/ 6 w 30"/>
                <a:gd name="T55" fmla="*/ 7 h 28"/>
                <a:gd name="T56" fmla="*/ 4 w 30"/>
                <a:gd name="T57" fmla="*/ 7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8"/>
                <a:gd name="T89" fmla="*/ 30 w 30"/>
                <a:gd name="T90" fmla="*/ 28 h 2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8" name="Freeform 27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5 w 60"/>
                <a:gd name="T1" fmla="*/ 8 h 59"/>
                <a:gd name="T2" fmla="*/ 15 w 60"/>
                <a:gd name="T3" fmla="*/ 6 h 59"/>
                <a:gd name="T4" fmla="*/ 15 w 60"/>
                <a:gd name="T5" fmla="*/ 5 h 59"/>
                <a:gd name="T6" fmla="*/ 14 w 60"/>
                <a:gd name="T7" fmla="*/ 4 h 59"/>
                <a:gd name="T8" fmla="*/ 13 w 60"/>
                <a:gd name="T9" fmla="*/ 3 h 59"/>
                <a:gd name="T10" fmla="*/ 12 w 60"/>
                <a:gd name="T11" fmla="*/ 2 h 59"/>
                <a:gd name="T12" fmla="*/ 11 w 60"/>
                <a:gd name="T13" fmla="*/ 1 h 59"/>
                <a:gd name="T14" fmla="*/ 9 w 60"/>
                <a:gd name="T15" fmla="*/ 0 h 59"/>
                <a:gd name="T16" fmla="*/ 8 w 60"/>
                <a:gd name="T17" fmla="*/ 0 h 59"/>
                <a:gd name="T18" fmla="*/ 5 w 60"/>
                <a:gd name="T19" fmla="*/ 1 h 59"/>
                <a:gd name="T20" fmla="*/ 3 w 60"/>
                <a:gd name="T21" fmla="*/ 3 h 59"/>
                <a:gd name="T22" fmla="*/ 1 w 60"/>
                <a:gd name="T23" fmla="*/ 5 h 59"/>
                <a:gd name="T24" fmla="*/ 0 w 60"/>
                <a:gd name="T25" fmla="*/ 8 h 59"/>
                <a:gd name="T26" fmla="*/ 1 w 60"/>
                <a:gd name="T27" fmla="*/ 9 h 59"/>
                <a:gd name="T28" fmla="*/ 1 w 60"/>
                <a:gd name="T29" fmla="*/ 11 h 59"/>
                <a:gd name="T30" fmla="*/ 2 w 60"/>
                <a:gd name="T31" fmla="*/ 12 h 59"/>
                <a:gd name="T32" fmla="*/ 3 w 60"/>
                <a:gd name="T33" fmla="*/ 13 h 59"/>
                <a:gd name="T34" fmla="*/ 4 w 60"/>
                <a:gd name="T35" fmla="*/ 14 h 59"/>
                <a:gd name="T36" fmla="*/ 5 w 60"/>
                <a:gd name="T37" fmla="*/ 15 h 59"/>
                <a:gd name="T38" fmla="*/ 6 w 60"/>
                <a:gd name="T39" fmla="*/ 15 h 59"/>
                <a:gd name="T40" fmla="*/ 8 w 60"/>
                <a:gd name="T41" fmla="*/ 15 h 59"/>
                <a:gd name="T42" fmla="*/ 9 w 60"/>
                <a:gd name="T43" fmla="*/ 15 h 59"/>
                <a:gd name="T44" fmla="*/ 11 w 60"/>
                <a:gd name="T45" fmla="*/ 15 h 59"/>
                <a:gd name="T46" fmla="*/ 12 w 60"/>
                <a:gd name="T47" fmla="*/ 14 h 59"/>
                <a:gd name="T48" fmla="*/ 13 w 60"/>
                <a:gd name="T49" fmla="*/ 13 h 59"/>
                <a:gd name="T50" fmla="*/ 14 w 60"/>
                <a:gd name="T51" fmla="*/ 12 h 59"/>
                <a:gd name="T52" fmla="*/ 15 w 60"/>
                <a:gd name="T53" fmla="*/ 11 h 59"/>
                <a:gd name="T54" fmla="*/ 15 w 60"/>
                <a:gd name="T55" fmla="*/ 9 h 59"/>
                <a:gd name="T56" fmla="*/ 15 w 60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59"/>
                <a:gd name="T89" fmla="*/ 60 w 60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19" name="Freeform 27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4 w 30"/>
                <a:gd name="T1" fmla="*/ 7 h 29"/>
                <a:gd name="T2" fmla="*/ 3 w 30"/>
                <a:gd name="T3" fmla="*/ 7 h 29"/>
                <a:gd name="T4" fmla="*/ 3 w 30"/>
                <a:gd name="T5" fmla="*/ 7 h 29"/>
                <a:gd name="T6" fmla="*/ 2 w 30"/>
                <a:gd name="T7" fmla="*/ 6 h 29"/>
                <a:gd name="T8" fmla="*/ 1 w 30"/>
                <a:gd name="T9" fmla="*/ 6 h 29"/>
                <a:gd name="T10" fmla="*/ 1 w 30"/>
                <a:gd name="T11" fmla="*/ 5 h 29"/>
                <a:gd name="T12" fmla="*/ 1 w 30"/>
                <a:gd name="T13" fmla="*/ 5 h 29"/>
                <a:gd name="T14" fmla="*/ 0 w 30"/>
                <a:gd name="T15" fmla="*/ 4 h 29"/>
                <a:gd name="T16" fmla="*/ 0 w 30"/>
                <a:gd name="T17" fmla="*/ 3 h 29"/>
                <a:gd name="T18" fmla="*/ 0 w 30"/>
                <a:gd name="T19" fmla="*/ 3 h 29"/>
                <a:gd name="T20" fmla="*/ 1 w 30"/>
                <a:gd name="T21" fmla="*/ 2 h 29"/>
                <a:gd name="T22" fmla="*/ 1 w 30"/>
                <a:gd name="T23" fmla="*/ 1 h 29"/>
                <a:gd name="T24" fmla="*/ 1 w 30"/>
                <a:gd name="T25" fmla="*/ 1 h 29"/>
                <a:gd name="T26" fmla="*/ 2 w 30"/>
                <a:gd name="T27" fmla="*/ 0 h 29"/>
                <a:gd name="T28" fmla="*/ 3 w 30"/>
                <a:gd name="T29" fmla="*/ 0 h 29"/>
                <a:gd name="T30" fmla="*/ 3 w 30"/>
                <a:gd name="T31" fmla="*/ 0 h 29"/>
                <a:gd name="T32" fmla="*/ 4 w 30"/>
                <a:gd name="T33" fmla="*/ 0 h 29"/>
                <a:gd name="T34" fmla="*/ 5 w 30"/>
                <a:gd name="T35" fmla="*/ 0 h 29"/>
                <a:gd name="T36" fmla="*/ 6 w 30"/>
                <a:gd name="T37" fmla="*/ 0 h 29"/>
                <a:gd name="T38" fmla="*/ 6 w 30"/>
                <a:gd name="T39" fmla="*/ 0 h 29"/>
                <a:gd name="T40" fmla="*/ 7 w 30"/>
                <a:gd name="T41" fmla="*/ 1 h 29"/>
                <a:gd name="T42" fmla="*/ 7 w 30"/>
                <a:gd name="T43" fmla="*/ 1 h 29"/>
                <a:gd name="T44" fmla="*/ 8 w 30"/>
                <a:gd name="T45" fmla="*/ 2 h 29"/>
                <a:gd name="T46" fmla="*/ 8 w 30"/>
                <a:gd name="T47" fmla="*/ 3 h 29"/>
                <a:gd name="T48" fmla="*/ 8 w 30"/>
                <a:gd name="T49" fmla="*/ 3 h 29"/>
                <a:gd name="T50" fmla="*/ 8 w 30"/>
                <a:gd name="T51" fmla="*/ 5 h 29"/>
                <a:gd name="T52" fmla="*/ 7 w 30"/>
                <a:gd name="T53" fmla="*/ 6 h 29"/>
                <a:gd name="T54" fmla="*/ 6 w 30"/>
                <a:gd name="T55" fmla="*/ 7 h 29"/>
                <a:gd name="T56" fmla="*/ 4 w 30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29"/>
                <a:gd name="T89" fmla="*/ 30 w 30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0" name="Freeform 27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6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3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1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3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1" name="Freeform 27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3 w 30"/>
                <a:gd name="T3" fmla="*/ 8 h 30"/>
                <a:gd name="T4" fmla="*/ 3 w 30"/>
                <a:gd name="T5" fmla="*/ 7 h 30"/>
                <a:gd name="T6" fmla="*/ 2 w 30"/>
                <a:gd name="T7" fmla="*/ 7 h 30"/>
                <a:gd name="T8" fmla="*/ 1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1 w 30"/>
                <a:gd name="T25" fmla="*/ 1 h 30"/>
                <a:gd name="T26" fmla="*/ 2 w 30"/>
                <a:gd name="T27" fmla="*/ 1 h 30"/>
                <a:gd name="T28" fmla="*/ 3 w 30"/>
                <a:gd name="T29" fmla="*/ 1 h 30"/>
                <a:gd name="T30" fmla="*/ 3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1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5 h 30"/>
                <a:gd name="T52" fmla="*/ 7 w 30"/>
                <a:gd name="T53" fmla="*/ 7 h 30"/>
                <a:gd name="T54" fmla="*/ 6 w 30"/>
                <a:gd name="T55" fmla="*/ 7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2" name="Freeform 28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5 w 58"/>
                <a:gd name="T1" fmla="*/ 8 h 59"/>
                <a:gd name="T2" fmla="*/ 15 w 58"/>
                <a:gd name="T3" fmla="*/ 6 h 59"/>
                <a:gd name="T4" fmla="*/ 14 w 58"/>
                <a:gd name="T5" fmla="*/ 5 h 59"/>
                <a:gd name="T6" fmla="*/ 14 w 58"/>
                <a:gd name="T7" fmla="*/ 4 h 59"/>
                <a:gd name="T8" fmla="*/ 13 w 58"/>
                <a:gd name="T9" fmla="*/ 3 h 59"/>
                <a:gd name="T10" fmla="*/ 12 w 58"/>
                <a:gd name="T11" fmla="*/ 2 h 59"/>
                <a:gd name="T12" fmla="*/ 10 w 58"/>
                <a:gd name="T13" fmla="*/ 1 h 59"/>
                <a:gd name="T14" fmla="*/ 9 w 58"/>
                <a:gd name="T15" fmla="*/ 0 h 59"/>
                <a:gd name="T16" fmla="*/ 7 w 58"/>
                <a:gd name="T17" fmla="*/ 0 h 59"/>
                <a:gd name="T18" fmla="*/ 5 w 58"/>
                <a:gd name="T19" fmla="*/ 1 h 59"/>
                <a:gd name="T20" fmla="*/ 2 w 58"/>
                <a:gd name="T21" fmla="*/ 3 h 59"/>
                <a:gd name="T22" fmla="*/ 1 w 58"/>
                <a:gd name="T23" fmla="*/ 5 h 59"/>
                <a:gd name="T24" fmla="*/ 0 w 58"/>
                <a:gd name="T25" fmla="*/ 8 h 59"/>
                <a:gd name="T26" fmla="*/ 0 w 58"/>
                <a:gd name="T27" fmla="*/ 9 h 59"/>
                <a:gd name="T28" fmla="*/ 1 w 58"/>
                <a:gd name="T29" fmla="*/ 11 h 59"/>
                <a:gd name="T30" fmla="*/ 1 w 58"/>
                <a:gd name="T31" fmla="*/ 12 h 59"/>
                <a:gd name="T32" fmla="*/ 2 w 58"/>
                <a:gd name="T33" fmla="*/ 13 h 59"/>
                <a:gd name="T34" fmla="*/ 3 w 58"/>
                <a:gd name="T35" fmla="*/ 14 h 59"/>
                <a:gd name="T36" fmla="*/ 5 w 58"/>
                <a:gd name="T37" fmla="*/ 15 h 59"/>
                <a:gd name="T38" fmla="*/ 6 w 58"/>
                <a:gd name="T39" fmla="*/ 15 h 59"/>
                <a:gd name="T40" fmla="*/ 7 w 58"/>
                <a:gd name="T41" fmla="*/ 15 h 59"/>
                <a:gd name="T42" fmla="*/ 9 w 58"/>
                <a:gd name="T43" fmla="*/ 15 h 59"/>
                <a:gd name="T44" fmla="*/ 10 w 58"/>
                <a:gd name="T45" fmla="*/ 15 h 59"/>
                <a:gd name="T46" fmla="*/ 12 w 58"/>
                <a:gd name="T47" fmla="*/ 14 h 59"/>
                <a:gd name="T48" fmla="*/ 13 w 58"/>
                <a:gd name="T49" fmla="*/ 13 h 59"/>
                <a:gd name="T50" fmla="*/ 14 w 58"/>
                <a:gd name="T51" fmla="*/ 12 h 59"/>
                <a:gd name="T52" fmla="*/ 14 w 58"/>
                <a:gd name="T53" fmla="*/ 11 h 59"/>
                <a:gd name="T54" fmla="*/ 15 w 58"/>
                <a:gd name="T55" fmla="*/ 9 h 59"/>
                <a:gd name="T56" fmla="*/ 15 w 58"/>
                <a:gd name="T57" fmla="*/ 8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58"/>
                <a:gd name="T88" fmla="*/ 0 h 59"/>
                <a:gd name="T89" fmla="*/ 58 w 58"/>
                <a:gd name="T90" fmla="*/ 59 h 5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3" name="Freeform 28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4 w 29"/>
                <a:gd name="T1" fmla="*/ 7 h 29"/>
                <a:gd name="T2" fmla="*/ 3 w 29"/>
                <a:gd name="T3" fmla="*/ 7 h 29"/>
                <a:gd name="T4" fmla="*/ 3 w 29"/>
                <a:gd name="T5" fmla="*/ 7 h 29"/>
                <a:gd name="T6" fmla="*/ 2 w 29"/>
                <a:gd name="T7" fmla="*/ 6 h 29"/>
                <a:gd name="T8" fmla="*/ 1 w 29"/>
                <a:gd name="T9" fmla="*/ 6 h 29"/>
                <a:gd name="T10" fmla="*/ 1 w 29"/>
                <a:gd name="T11" fmla="*/ 5 h 29"/>
                <a:gd name="T12" fmla="*/ 1 w 29"/>
                <a:gd name="T13" fmla="*/ 5 h 29"/>
                <a:gd name="T14" fmla="*/ 0 w 29"/>
                <a:gd name="T15" fmla="*/ 4 h 29"/>
                <a:gd name="T16" fmla="*/ 0 w 29"/>
                <a:gd name="T17" fmla="*/ 3 h 29"/>
                <a:gd name="T18" fmla="*/ 0 w 29"/>
                <a:gd name="T19" fmla="*/ 3 h 29"/>
                <a:gd name="T20" fmla="*/ 1 w 29"/>
                <a:gd name="T21" fmla="*/ 2 h 29"/>
                <a:gd name="T22" fmla="*/ 1 w 29"/>
                <a:gd name="T23" fmla="*/ 1 h 29"/>
                <a:gd name="T24" fmla="*/ 1 w 29"/>
                <a:gd name="T25" fmla="*/ 1 h 29"/>
                <a:gd name="T26" fmla="*/ 2 w 29"/>
                <a:gd name="T27" fmla="*/ 0 h 29"/>
                <a:gd name="T28" fmla="*/ 3 w 29"/>
                <a:gd name="T29" fmla="*/ 0 h 29"/>
                <a:gd name="T30" fmla="*/ 3 w 29"/>
                <a:gd name="T31" fmla="*/ 0 h 29"/>
                <a:gd name="T32" fmla="*/ 4 w 29"/>
                <a:gd name="T33" fmla="*/ 0 h 29"/>
                <a:gd name="T34" fmla="*/ 5 w 29"/>
                <a:gd name="T35" fmla="*/ 0 h 29"/>
                <a:gd name="T36" fmla="*/ 5 w 29"/>
                <a:gd name="T37" fmla="*/ 0 h 29"/>
                <a:gd name="T38" fmla="*/ 6 w 29"/>
                <a:gd name="T39" fmla="*/ 0 h 29"/>
                <a:gd name="T40" fmla="*/ 7 w 29"/>
                <a:gd name="T41" fmla="*/ 1 h 29"/>
                <a:gd name="T42" fmla="*/ 7 w 29"/>
                <a:gd name="T43" fmla="*/ 1 h 29"/>
                <a:gd name="T44" fmla="*/ 7 w 29"/>
                <a:gd name="T45" fmla="*/ 2 h 29"/>
                <a:gd name="T46" fmla="*/ 8 w 29"/>
                <a:gd name="T47" fmla="*/ 3 h 29"/>
                <a:gd name="T48" fmla="*/ 8 w 29"/>
                <a:gd name="T49" fmla="*/ 3 h 29"/>
                <a:gd name="T50" fmla="*/ 7 w 29"/>
                <a:gd name="T51" fmla="*/ 5 h 29"/>
                <a:gd name="T52" fmla="*/ 7 w 29"/>
                <a:gd name="T53" fmla="*/ 6 h 29"/>
                <a:gd name="T54" fmla="*/ 5 w 29"/>
                <a:gd name="T55" fmla="*/ 7 h 29"/>
                <a:gd name="T56" fmla="*/ 4 w 29"/>
                <a:gd name="T57" fmla="*/ 7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"/>
                <a:gd name="T88" fmla="*/ 0 h 29"/>
                <a:gd name="T89" fmla="*/ 29 w 29"/>
                <a:gd name="T90" fmla="*/ 29 h 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4" name="Freeform 28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5 w 60"/>
                <a:gd name="T1" fmla="*/ 8 h 60"/>
                <a:gd name="T2" fmla="*/ 15 w 60"/>
                <a:gd name="T3" fmla="*/ 7 h 60"/>
                <a:gd name="T4" fmla="*/ 15 w 60"/>
                <a:gd name="T5" fmla="*/ 5 h 60"/>
                <a:gd name="T6" fmla="*/ 14 w 60"/>
                <a:gd name="T7" fmla="*/ 4 h 60"/>
                <a:gd name="T8" fmla="*/ 13 w 60"/>
                <a:gd name="T9" fmla="*/ 2 h 60"/>
                <a:gd name="T10" fmla="*/ 12 w 60"/>
                <a:gd name="T11" fmla="*/ 2 h 60"/>
                <a:gd name="T12" fmla="*/ 11 w 60"/>
                <a:gd name="T13" fmla="*/ 1 h 60"/>
                <a:gd name="T14" fmla="*/ 9 w 60"/>
                <a:gd name="T15" fmla="*/ 0 h 60"/>
                <a:gd name="T16" fmla="*/ 8 w 60"/>
                <a:gd name="T17" fmla="*/ 0 h 60"/>
                <a:gd name="T18" fmla="*/ 5 w 60"/>
                <a:gd name="T19" fmla="*/ 1 h 60"/>
                <a:gd name="T20" fmla="*/ 3 w 60"/>
                <a:gd name="T21" fmla="*/ 2 h 60"/>
                <a:gd name="T22" fmla="*/ 1 w 60"/>
                <a:gd name="T23" fmla="*/ 5 h 60"/>
                <a:gd name="T24" fmla="*/ 0 w 60"/>
                <a:gd name="T25" fmla="*/ 8 h 60"/>
                <a:gd name="T26" fmla="*/ 1 w 60"/>
                <a:gd name="T27" fmla="*/ 9 h 60"/>
                <a:gd name="T28" fmla="*/ 1 w 60"/>
                <a:gd name="T29" fmla="*/ 11 h 60"/>
                <a:gd name="T30" fmla="*/ 2 w 60"/>
                <a:gd name="T31" fmla="*/ 12 h 60"/>
                <a:gd name="T32" fmla="*/ 3 w 60"/>
                <a:gd name="T33" fmla="*/ 13 h 60"/>
                <a:gd name="T34" fmla="*/ 4 w 60"/>
                <a:gd name="T35" fmla="*/ 14 h 60"/>
                <a:gd name="T36" fmla="*/ 5 w 60"/>
                <a:gd name="T37" fmla="*/ 15 h 60"/>
                <a:gd name="T38" fmla="*/ 6 w 60"/>
                <a:gd name="T39" fmla="*/ 15 h 60"/>
                <a:gd name="T40" fmla="*/ 8 w 60"/>
                <a:gd name="T41" fmla="*/ 15 h 60"/>
                <a:gd name="T42" fmla="*/ 9 w 60"/>
                <a:gd name="T43" fmla="*/ 15 h 60"/>
                <a:gd name="T44" fmla="*/ 11 w 60"/>
                <a:gd name="T45" fmla="*/ 15 h 60"/>
                <a:gd name="T46" fmla="*/ 12 w 60"/>
                <a:gd name="T47" fmla="*/ 14 h 60"/>
                <a:gd name="T48" fmla="*/ 13 w 60"/>
                <a:gd name="T49" fmla="*/ 13 h 60"/>
                <a:gd name="T50" fmla="*/ 14 w 60"/>
                <a:gd name="T51" fmla="*/ 12 h 60"/>
                <a:gd name="T52" fmla="*/ 15 w 60"/>
                <a:gd name="T53" fmla="*/ 11 h 60"/>
                <a:gd name="T54" fmla="*/ 15 w 60"/>
                <a:gd name="T55" fmla="*/ 9 h 60"/>
                <a:gd name="T56" fmla="*/ 15 w 60"/>
                <a:gd name="T57" fmla="*/ 8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"/>
                <a:gd name="T88" fmla="*/ 0 h 60"/>
                <a:gd name="T89" fmla="*/ 60 w 60"/>
                <a:gd name="T90" fmla="*/ 60 h 6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25" name="Freeform 28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4 w 30"/>
                <a:gd name="T1" fmla="*/ 8 h 30"/>
                <a:gd name="T2" fmla="*/ 4 w 30"/>
                <a:gd name="T3" fmla="*/ 8 h 30"/>
                <a:gd name="T4" fmla="*/ 3 w 30"/>
                <a:gd name="T5" fmla="*/ 8 h 30"/>
                <a:gd name="T6" fmla="*/ 2 w 30"/>
                <a:gd name="T7" fmla="*/ 7 h 30"/>
                <a:gd name="T8" fmla="*/ 2 w 30"/>
                <a:gd name="T9" fmla="*/ 7 h 30"/>
                <a:gd name="T10" fmla="*/ 1 w 30"/>
                <a:gd name="T11" fmla="*/ 6 h 30"/>
                <a:gd name="T12" fmla="*/ 1 w 30"/>
                <a:gd name="T13" fmla="*/ 5 h 30"/>
                <a:gd name="T14" fmla="*/ 0 w 30"/>
                <a:gd name="T15" fmla="*/ 5 h 30"/>
                <a:gd name="T16" fmla="*/ 0 w 30"/>
                <a:gd name="T17" fmla="*/ 4 h 30"/>
                <a:gd name="T18" fmla="*/ 0 w 30"/>
                <a:gd name="T19" fmla="*/ 3 h 30"/>
                <a:gd name="T20" fmla="*/ 1 w 30"/>
                <a:gd name="T21" fmla="*/ 3 h 30"/>
                <a:gd name="T22" fmla="*/ 1 w 30"/>
                <a:gd name="T23" fmla="*/ 2 h 30"/>
                <a:gd name="T24" fmla="*/ 2 w 30"/>
                <a:gd name="T25" fmla="*/ 2 h 30"/>
                <a:gd name="T26" fmla="*/ 2 w 30"/>
                <a:gd name="T27" fmla="*/ 1 h 30"/>
                <a:gd name="T28" fmla="*/ 3 w 30"/>
                <a:gd name="T29" fmla="*/ 1 h 30"/>
                <a:gd name="T30" fmla="*/ 4 w 30"/>
                <a:gd name="T31" fmla="*/ 0 h 30"/>
                <a:gd name="T32" fmla="*/ 4 w 30"/>
                <a:gd name="T33" fmla="*/ 0 h 30"/>
                <a:gd name="T34" fmla="*/ 5 w 30"/>
                <a:gd name="T35" fmla="*/ 0 h 30"/>
                <a:gd name="T36" fmla="*/ 6 w 30"/>
                <a:gd name="T37" fmla="*/ 1 h 30"/>
                <a:gd name="T38" fmla="*/ 6 w 30"/>
                <a:gd name="T39" fmla="*/ 1 h 30"/>
                <a:gd name="T40" fmla="*/ 7 w 30"/>
                <a:gd name="T41" fmla="*/ 2 h 30"/>
                <a:gd name="T42" fmla="*/ 7 w 30"/>
                <a:gd name="T43" fmla="*/ 2 h 30"/>
                <a:gd name="T44" fmla="*/ 8 w 30"/>
                <a:gd name="T45" fmla="*/ 3 h 30"/>
                <a:gd name="T46" fmla="*/ 8 w 30"/>
                <a:gd name="T47" fmla="*/ 3 h 30"/>
                <a:gd name="T48" fmla="*/ 8 w 30"/>
                <a:gd name="T49" fmla="*/ 4 h 30"/>
                <a:gd name="T50" fmla="*/ 8 w 30"/>
                <a:gd name="T51" fmla="*/ 6 h 30"/>
                <a:gd name="T52" fmla="*/ 7 w 30"/>
                <a:gd name="T53" fmla="*/ 7 h 30"/>
                <a:gd name="T54" fmla="*/ 6 w 30"/>
                <a:gd name="T55" fmla="*/ 8 h 30"/>
                <a:gd name="T56" fmla="*/ 4 w 30"/>
                <a:gd name="T57" fmla="*/ 8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"/>
                <a:gd name="T88" fmla="*/ 0 h 30"/>
                <a:gd name="T89" fmla="*/ 30 w 30"/>
                <a:gd name="T90" fmla="*/ 30 h 3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81" name="AutoShape 285"/>
          <p:cNvSpPr>
            <a:spLocks noChangeArrowheads="1"/>
          </p:cNvSpPr>
          <p:nvPr/>
        </p:nvSpPr>
        <p:spPr bwMode="auto">
          <a:xfrm>
            <a:off x="381000" y="2057400"/>
            <a:ext cx="8229600" cy="2971800"/>
          </a:xfrm>
          <a:prstGeom prst="cloudCallout">
            <a:avLst>
              <a:gd name="adj1" fmla="val -7542"/>
              <a:gd name="adj2" fmla="val 18912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4382" name="Text Box 286"/>
          <p:cNvSpPr txBox="1">
            <a:spLocks noChangeArrowheads="1"/>
          </p:cNvSpPr>
          <p:nvPr/>
        </p:nvSpPr>
        <p:spPr bwMode="auto">
          <a:xfrm>
            <a:off x="1143000" y="2667000"/>
            <a:ext cx="7162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600" b="1" i="1" u="sng">
                <a:solidFill>
                  <a:srgbClr val="FF3300"/>
                </a:solidFill>
              </a:rPr>
              <a:t>Câu 1</a:t>
            </a:r>
            <a:r>
              <a:rPr lang="en-US" sz="2600">
                <a:solidFill>
                  <a:srgbClr val="FF3300"/>
                </a:solidFill>
              </a:rPr>
              <a:t>: (2 giờ 30 phút + 3 giờ 15 phút) x 3 = ?</a:t>
            </a:r>
          </a:p>
        </p:txBody>
      </p:sp>
      <p:pic>
        <p:nvPicPr>
          <p:cNvPr id="4383" name="Picture 287" descr="qustionsm_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10668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1" name="Text Box 289"/>
          <p:cNvSpPr txBox="1">
            <a:spLocks noChangeArrowheads="1"/>
          </p:cNvSpPr>
          <p:nvPr/>
        </p:nvSpPr>
        <p:spPr bwMode="auto">
          <a:xfrm>
            <a:off x="1203325" y="3541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82" name="Text Box 308"/>
          <p:cNvSpPr txBox="1">
            <a:spLocks noChangeArrowheads="1"/>
          </p:cNvSpPr>
          <p:nvPr/>
        </p:nvSpPr>
        <p:spPr bwMode="auto">
          <a:xfrm>
            <a:off x="3870325" y="3313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7" name="Text Box 311"/>
          <p:cNvSpPr txBox="1">
            <a:spLocks noChangeArrowheads="1"/>
          </p:cNvSpPr>
          <p:nvPr/>
        </p:nvSpPr>
        <p:spPr bwMode="auto">
          <a:xfrm>
            <a:off x="1295400" y="7620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i="1">
                <a:solidFill>
                  <a:srgbClr val="0000FF"/>
                </a:solidFill>
              </a:rPr>
              <a:t>Thực hiện biểu thức:</a:t>
            </a:r>
          </a:p>
        </p:txBody>
      </p:sp>
      <p:sp>
        <p:nvSpPr>
          <p:cNvPr id="3370" name="Text Box 298"/>
          <p:cNvSpPr txBox="1">
            <a:spLocks noChangeArrowheads="1"/>
          </p:cNvSpPr>
          <p:nvPr/>
        </p:nvSpPr>
        <p:spPr bwMode="auto">
          <a:xfrm>
            <a:off x="1311275" y="3505200"/>
            <a:ext cx="6858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i="1" u="sng">
                <a:solidFill>
                  <a:srgbClr val="FF3300"/>
                </a:solidFill>
              </a:rPr>
              <a:t>Câu 2</a:t>
            </a:r>
            <a:r>
              <a:rPr lang="en-US" sz="2600">
                <a:solidFill>
                  <a:srgbClr val="FF3300"/>
                </a:solidFill>
              </a:rPr>
              <a:t>: 2 giờ 30 phút + 3 giờ 15 phút x 3 = ?</a:t>
            </a:r>
          </a:p>
        </p:txBody>
      </p:sp>
      <p:pic>
        <p:nvPicPr>
          <p:cNvPr id="3085" name="Picture 3" descr="POINSET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4" descr="POINSET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148432" y="4804568"/>
            <a:ext cx="19050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1" grpId="0" animBg="1"/>
      <p:bldP spid="4407" grpId="0"/>
      <p:bldP spid="33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762000" y="2895600"/>
            <a:ext cx="7620000" cy="1447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b="1" i="1" kern="10" spc="-360">
                <a:ln w="12700">
                  <a:solidFill>
                    <a:srgbClr val="FF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Vận tốc</a:t>
            </a:r>
          </a:p>
        </p:txBody>
      </p:sp>
      <p:pic>
        <p:nvPicPr>
          <p:cNvPr id="4099" name="Picture 5" descr="Pictur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Pictur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Pictur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7813675" y="14288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8" descr="Picture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8534400" y="5181600"/>
            <a:ext cx="228600" cy="2286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5334000" y="1676400"/>
            <a:ext cx="76200" cy="762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8686800" y="228600"/>
            <a:ext cx="228600" cy="2286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381000" y="5410200"/>
            <a:ext cx="228600" cy="2286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1752600" y="2667000"/>
            <a:ext cx="228600" cy="2286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1828800" y="1600200"/>
            <a:ext cx="76200" cy="76200"/>
          </a:xfrm>
          <a:prstGeom prst="star4">
            <a:avLst>
              <a:gd name="adj" fmla="val 12500"/>
            </a:avLst>
          </a:prstGeom>
          <a:gradFill rotWithShape="0">
            <a:gsLst>
              <a:gs pos="0">
                <a:srgbClr val="7676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 flipH="1" flipV="1">
            <a:off x="228600" y="3429000"/>
            <a:ext cx="76200" cy="762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auto">
          <a:xfrm>
            <a:off x="5715000" y="62484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4953000" y="2286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381000" y="533400"/>
            <a:ext cx="76200" cy="76200"/>
          </a:xfrm>
          <a:prstGeom prst="star4">
            <a:avLst>
              <a:gd name="adj" fmla="val 12500"/>
            </a:avLst>
          </a:prstGeom>
          <a:solidFill>
            <a:srgbClr val="FFFF66"/>
          </a:soli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4113" name="AutoShape 19"/>
          <p:cNvSpPr>
            <a:spLocks noChangeArrowheads="1"/>
          </p:cNvSpPr>
          <p:nvPr/>
        </p:nvSpPr>
        <p:spPr bwMode="auto">
          <a:xfrm>
            <a:off x="6324600" y="5029200"/>
            <a:ext cx="76200" cy="76200"/>
          </a:xfrm>
          <a:prstGeom prst="star4">
            <a:avLst>
              <a:gd name="adj" fmla="val 12500"/>
            </a:avLst>
          </a:prstGeom>
          <a:gradFill rotWithShape="0">
            <a:gsLst>
              <a:gs pos="0">
                <a:srgbClr val="7676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57150" algn="ctr">
            <a:solidFill>
              <a:srgbClr val="FFFF25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0000FF"/>
              </a:solidFill>
            </a:endParaRPr>
          </a:p>
        </p:txBody>
      </p:sp>
      <p:pic>
        <p:nvPicPr>
          <p:cNvPr id="4114" name="Picture 20" descr="10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4343400"/>
            <a:ext cx="3505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2667000" y="1219200"/>
            <a:ext cx="30480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 spc="-36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rgbClr val="FF0066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Toán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mph" presetSubtype="1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hsl" dir="ccw">
                                      <p:cBhvr>
                                        <p:cTn id="16" dur="3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7" dur="3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1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hsl" dir="ccw">
                                      <p:cBhvr>
                                        <p:cTn id="19" dur="3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1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hsl" dir="ccw">
                                      <p:cBhvr>
                                        <p:cTn id="22" dur="3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6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25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28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1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hsl" dir="ccw">
                                      <p:cBhvr>
                                        <p:cTn id="31" dur="3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32" dur="3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1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34" dur="3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3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37" dur="3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38" dur="3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>
                                        <p:cTn id="40" dur="3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41" dur="3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6" repeatCount="indefinite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Clr clrSpc="hsl" dir="cw">
                                      <p:cBhvr>
                                        <p:cTn id="43" dur="3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44" dur="3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05116 L -0.25503 -0.02616 L -0.29861 -0.26157 L -0.55156 -0.28889 L -0.85416 -0.02153 L -0.61788 0.22778 " pathEditMode="fixed" rAng="0" ptsTypes="AAAAAA">
                                      <p:cBhvr>
                                        <p:cTn id="46" dur="3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" y="2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5 -0.08495 C -0.55607 -0.06829 -0.53628 -0.04745 -0.51458 -0.03773 C -0.49444 -0.0287 -0.52569 -0.04306 -0.5 -0.0294 C -0.496 -0.02755 -0.4875 -0.02407 -0.4875 -0.02361 C -0.45885 0.00486 -0.43385 0.01921 -0.39791 0.02616 C -0.37152 0.02523 -0.34496 0.02894 -0.31875 0.02338 C -0.31284 0.02222 -0.31041 0.01227 -0.30625 0.00671 C -0.29288 -0.01111 -0.2868 -0.03472 -0.27083 -0.04884 C -0.26649 -0.05764 -0.26128 -0.06157 -0.25416 -0.06551 C -0.25017 -0.06782 -0.24166 -0.07106 -0.24166 -0.07106 C -0.23194 -0.07037 -0.22205 -0.07037 -0.2125 -0.06829 C -0.20173 -0.06597 -0.20208 -0.05602 -0.19791 -0.04606 C -0.19305 -0.03472 -0.19097 -0.03426 -0.18333 -0.02662 C -0.18194 -0.02083 -0.17847 -0.01574 -0.17725 -0.00995 C -0.17205 0.01019 -0.17395 0.03287 -0.17083 0.05394 C -0.16944 0.06366 -0.16493 0.07222 -0.1625 0.08171 C -0.1618 0.13333 -0.16215 0.18542 -0.16041 0.23727 C -0.16007 0.25046 -0.15937 0.26366 -0.15625 0.27616 C -0.1559 0.27731 -0.13437 0.28333 -0.13125 0.28449 C -0.12291 0.28356 -0.11441 0.28356 -0.10625 0.28171 C -0.09218 0.27847 -0.0677 0.2456 -0.05833 0.22894 C -0.0552 0.21644 -0.04878 0.20856 -0.04583 0.1956 C -0.04409 0.18796 -0.04166 0.17338 -0.04166 0.17361 C -0.04323 0.1544 -0.04566 0.14097 -0.05 0.12315 C -0.0526 0.11273 -0.06093 0.10532 -0.06458 0.09537 C -0.06944 0.08241 -0.06302 0.0912 -0.07083 0.07616 C -0.08663 0.0456 -0.09861 0.03125 -0.12291 0.01505 C -0.12639 0.01273 -0.12812 0.00694 -0.13125 0.00394 C -0.13854 -0.00301 -0.16389 -0.01319 -0.17291 -0.01574 C -0.18819 -0.02593 -0.17395 -0.01736 -0.19166 -0.02407 C -0.196 -0.02546 -0.20416 -0.0294 -0.20416 -0.02917 C -0.21753 -0.0287 -0.23073 -0.02963 -0.24375 -0.02662 C -0.25 -0.02523 -0.25312 -0.01574 -0.25625 -0.00995 C -0.26163 0 -0.26527 0.00833 -0.27291 0.01505 C -0.28194 0.03889 -0.29218 0.03796 -0.30625 0.05648 C -0.31406 0.0669 -0.30972 0.06366 -0.31875 0.06759 C -0.32569 0.08148 -0.32795 0.07546 -0.3375 0.08426 C -0.33993 0.08657 -0.34132 0.09051 -0.34375 0.09282 C -0.34965 0.09838 -0.35642 0.10162 -0.3625 0.10648 C -0.37014 0.12153 -0.38281 0.13403 -0.39583 0.14005 C -0.40972 0.15394 -0.42673 0.16111 -0.44166 0.17338 C -0.45086 0.19167 -0.43975 0.17269 -0.4625 0.19259 C -0.47309 0.20208 -0.48489 0.20903 -0.49583 0.21782 C -0.51354 0.23194 -0.50191 0.22685 -0.51666 0.23171 C -0.52135 0.23565 -0.52448 0.24213 -0.52916 0.2456 C -0.53159 0.24745 -0.53489 0.24699 -0.5375 0.24838 C -0.55937 0.25926 -0.53281 0.24954 -0.55416 0.25671 C -0.57986 0.25579 -0.60555 0.25532 -0.63125 0.25394 C -0.65486 0.25255 -0.6934 0.24468 -0.71458 0.22894 C -0.72309 0.22269 -0.73211 0.21481 -0.73958 0.20671 C -0.74635 0.19907 -0.74948 0.18912 -0.75625 0.18171 C -0.77847 0.15694 -0.73455 0.21319 -0.775 0.15949 C -0.78107 0.15139 -0.78368 0.13333 -0.7875 0.12315 C -0.7868 0.08981 -0.78715 0.05648 -0.78541 0.02338 C -0.78507 0.01759 -0.78194 0.0125 -0.78125 0.00671 C -0.77916 -0.01019 -0.77882 -0.01157 -0.77708 -0.0294 C -0.77517 -0.04769 -0.7776 -0.05602 -0.76666 -0.06551 C -0.76319 -0.0794 -0.75156 -0.10231 -0.74375 -0.11273 C -0.73993 -0.12824 -0.7342 -0.1338 -0.725 -0.14606 C -0.70955 -0.16667 -0.72725 -0.14977 -0.7125 -0.16273 C -0.71111 -0.16551 -0.70989 -0.16852 -0.70833 -0.17106 C -0.70503 -0.17593 -0.70086 -0.17986 -0.69791 -0.18495 C -0.696 -0.18819 -0.69548 -0.19259 -0.69375 -0.19606 C -0.68489 -0.21296 -0.67378 -0.23704 -0.66041 -0.24884 C -0.6493 -0.24792 -0.63784 -0.25 -0.62708 -0.24606 C -0.6243 -0.24514 -0.62222 -0.22986 -0.62083 -0.22685 C -0.61614 -0.21528 -0.60729 -0.20625 -0.60625 -0.19329 C -0.6052 -0.18032 -0.60625 -0.16759 -0.60625 -0.1544 " pathEditMode="relative" rAng="0" ptsTypes="fffffffffffffffffffffffffffffffffffffffffffffffffffffffffffffffffffA">
                                      <p:cBhvr>
                                        <p:cTn id="48" dur="3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201" grpId="0" animBg="1"/>
      <p:bldP spid="8202" grpId="0" animBg="1"/>
      <p:bldP spid="81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WordArt 9"/>
          <p:cNvSpPr>
            <a:spLocks noChangeArrowheads="1" noChangeShapeType="1" noTextEdit="1"/>
          </p:cNvSpPr>
          <p:nvPr/>
        </p:nvSpPr>
        <p:spPr bwMode="auto">
          <a:xfrm>
            <a:off x="1981200" y="0"/>
            <a:ext cx="6400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Vận tốc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609600" y="1127125"/>
            <a:ext cx="40386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i="1">
                <a:solidFill>
                  <a:srgbClr val="FF3300"/>
                </a:solidFill>
              </a:rPr>
              <a:t>1. Giới thiệu về vận tốc: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62000" y="1812925"/>
            <a:ext cx="304800" cy="457200"/>
            <a:chOff x="982" y="214"/>
            <a:chExt cx="759" cy="872"/>
          </a:xfrm>
        </p:grpSpPr>
        <p:sp>
          <p:nvSpPr>
            <p:cNvPr id="5132" name="Freeform 12"/>
            <p:cNvSpPr>
              <a:spLocks/>
            </p:cNvSpPr>
            <p:nvPr/>
          </p:nvSpPr>
          <p:spPr bwMode="auto">
            <a:xfrm>
              <a:off x="1214" y="214"/>
              <a:ext cx="299" cy="434"/>
            </a:xfrm>
            <a:custGeom>
              <a:avLst/>
              <a:gdLst>
                <a:gd name="T0" fmla="*/ 174 w 299"/>
                <a:gd name="T1" fmla="*/ 121 h 434"/>
                <a:gd name="T2" fmla="*/ 174 w 299"/>
                <a:gd name="T3" fmla="*/ 23 h 434"/>
                <a:gd name="T4" fmla="*/ 170 w 299"/>
                <a:gd name="T5" fmla="*/ 9 h 434"/>
                <a:gd name="T6" fmla="*/ 165 w 299"/>
                <a:gd name="T7" fmla="*/ 5 h 434"/>
                <a:gd name="T8" fmla="*/ 156 w 299"/>
                <a:gd name="T9" fmla="*/ 0 h 434"/>
                <a:gd name="T10" fmla="*/ 152 w 299"/>
                <a:gd name="T11" fmla="*/ 0 h 434"/>
                <a:gd name="T12" fmla="*/ 143 w 299"/>
                <a:gd name="T13" fmla="*/ 0 h 434"/>
                <a:gd name="T14" fmla="*/ 134 w 299"/>
                <a:gd name="T15" fmla="*/ 5 h 434"/>
                <a:gd name="T16" fmla="*/ 125 w 299"/>
                <a:gd name="T17" fmla="*/ 9 h 434"/>
                <a:gd name="T18" fmla="*/ 125 w 299"/>
                <a:gd name="T19" fmla="*/ 23 h 434"/>
                <a:gd name="T20" fmla="*/ 125 w 299"/>
                <a:gd name="T21" fmla="*/ 126 h 434"/>
                <a:gd name="T22" fmla="*/ 76 w 299"/>
                <a:gd name="T23" fmla="*/ 99 h 434"/>
                <a:gd name="T24" fmla="*/ 67 w 299"/>
                <a:gd name="T25" fmla="*/ 94 h 434"/>
                <a:gd name="T26" fmla="*/ 58 w 299"/>
                <a:gd name="T27" fmla="*/ 94 h 434"/>
                <a:gd name="T28" fmla="*/ 49 w 299"/>
                <a:gd name="T29" fmla="*/ 99 h 434"/>
                <a:gd name="T30" fmla="*/ 45 w 299"/>
                <a:gd name="T31" fmla="*/ 103 h 434"/>
                <a:gd name="T32" fmla="*/ 40 w 299"/>
                <a:gd name="T33" fmla="*/ 112 h 434"/>
                <a:gd name="T34" fmla="*/ 45 w 299"/>
                <a:gd name="T35" fmla="*/ 117 h 434"/>
                <a:gd name="T36" fmla="*/ 45 w 299"/>
                <a:gd name="T37" fmla="*/ 126 h 434"/>
                <a:gd name="T38" fmla="*/ 54 w 299"/>
                <a:gd name="T39" fmla="*/ 134 h 434"/>
                <a:gd name="T40" fmla="*/ 121 w 299"/>
                <a:gd name="T41" fmla="*/ 170 h 434"/>
                <a:gd name="T42" fmla="*/ 121 w 299"/>
                <a:gd name="T43" fmla="*/ 242 h 434"/>
                <a:gd name="T44" fmla="*/ 36 w 299"/>
                <a:gd name="T45" fmla="*/ 188 h 434"/>
                <a:gd name="T46" fmla="*/ 27 w 299"/>
                <a:gd name="T47" fmla="*/ 184 h 434"/>
                <a:gd name="T48" fmla="*/ 18 w 299"/>
                <a:gd name="T49" fmla="*/ 184 h 434"/>
                <a:gd name="T50" fmla="*/ 9 w 299"/>
                <a:gd name="T51" fmla="*/ 188 h 434"/>
                <a:gd name="T52" fmla="*/ 5 w 299"/>
                <a:gd name="T53" fmla="*/ 193 h 434"/>
                <a:gd name="T54" fmla="*/ 0 w 299"/>
                <a:gd name="T55" fmla="*/ 202 h 434"/>
                <a:gd name="T56" fmla="*/ 0 w 299"/>
                <a:gd name="T57" fmla="*/ 210 h 434"/>
                <a:gd name="T58" fmla="*/ 5 w 299"/>
                <a:gd name="T59" fmla="*/ 219 h 434"/>
                <a:gd name="T60" fmla="*/ 14 w 299"/>
                <a:gd name="T61" fmla="*/ 224 h 434"/>
                <a:gd name="T62" fmla="*/ 121 w 299"/>
                <a:gd name="T63" fmla="*/ 291 h 434"/>
                <a:gd name="T64" fmla="*/ 121 w 299"/>
                <a:gd name="T65" fmla="*/ 434 h 434"/>
                <a:gd name="T66" fmla="*/ 174 w 299"/>
                <a:gd name="T67" fmla="*/ 434 h 434"/>
                <a:gd name="T68" fmla="*/ 174 w 299"/>
                <a:gd name="T69" fmla="*/ 291 h 434"/>
                <a:gd name="T70" fmla="*/ 290 w 299"/>
                <a:gd name="T71" fmla="*/ 224 h 434"/>
                <a:gd name="T72" fmla="*/ 295 w 299"/>
                <a:gd name="T73" fmla="*/ 219 h 434"/>
                <a:gd name="T74" fmla="*/ 299 w 299"/>
                <a:gd name="T75" fmla="*/ 210 h 434"/>
                <a:gd name="T76" fmla="*/ 299 w 299"/>
                <a:gd name="T77" fmla="*/ 202 h 434"/>
                <a:gd name="T78" fmla="*/ 299 w 299"/>
                <a:gd name="T79" fmla="*/ 197 h 434"/>
                <a:gd name="T80" fmla="*/ 295 w 299"/>
                <a:gd name="T81" fmla="*/ 188 h 434"/>
                <a:gd name="T82" fmla="*/ 286 w 299"/>
                <a:gd name="T83" fmla="*/ 184 h 434"/>
                <a:gd name="T84" fmla="*/ 277 w 299"/>
                <a:gd name="T85" fmla="*/ 184 h 434"/>
                <a:gd name="T86" fmla="*/ 268 w 299"/>
                <a:gd name="T87" fmla="*/ 188 h 434"/>
                <a:gd name="T88" fmla="*/ 174 w 299"/>
                <a:gd name="T89" fmla="*/ 237 h 434"/>
                <a:gd name="T90" fmla="*/ 174 w 299"/>
                <a:gd name="T91" fmla="*/ 170 h 434"/>
                <a:gd name="T92" fmla="*/ 246 w 299"/>
                <a:gd name="T93" fmla="*/ 134 h 434"/>
                <a:gd name="T94" fmla="*/ 250 w 299"/>
                <a:gd name="T95" fmla="*/ 130 h 434"/>
                <a:gd name="T96" fmla="*/ 255 w 299"/>
                <a:gd name="T97" fmla="*/ 121 h 434"/>
                <a:gd name="T98" fmla="*/ 255 w 299"/>
                <a:gd name="T99" fmla="*/ 112 h 434"/>
                <a:gd name="T100" fmla="*/ 250 w 299"/>
                <a:gd name="T101" fmla="*/ 108 h 434"/>
                <a:gd name="T102" fmla="*/ 246 w 299"/>
                <a:gd name="T103" fmla="*/ 103 h 434"/>
                <a:gd name="T104" fmla="*/ 237 w 299"/>
                <a:gd name="T105" fmla="*/ 99 h 434"/>
                <a:gd name="T106" fmla="*/ 232 w 299"/>
                <a:gd name="T107" fmla="*/ 99 h 434"/>
                <a:gd name="T108" fmla="*/ 223 w 299"/>
                <a:gd name="T109" fmla="*/ 99 h 434"/>
                <a:gd name="T110" fmla="*/ 174 w 299"/>
                <a:gd name="T111" fmla="*/ 121 h 4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4"/>
                <a:gd name="T170" fmla="*/ 299 w 299"/>
                <a:gd name="T171" fmla="*/ 434 h 4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4">
                  <a:moveTo>
                    <a:pt x="174" y="121"/>
                  </a:moveTo>
                  <a:lnTo>
                    <a:pt x="174" y="23"/>
                  </a:lnTo>
                  <a:lnTo>
                    <a:pt x="170" y="9"/>
                  </a:lnTo>
                  <a:lnTo>
                    <a:pt x="165" y="5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43" y="0"/>
                  </a:lnTo>
                  <a:lnTo>
                    <a:pt x="134" y="5"/>
                  </a:lnTo>
                  <a:lnTo>
                    <a:pt x="125" y="9"/>
                  </a:lnTo>
                  <a:lnTo>
                    <a:pt x="125" y="23"/>
                  </a:lnTo>
                  <a:lnTo>
                    <a:pt x="125" y="126"/>
                  </a:lnTo>
                  <a:lnTo>
                    <a:pt x="76" y="99"/>
                  </a:lnTo>
                  <a:lnTo>
                    <a:pt x="67" y="94"/>
                  </a:lnTo>
                  <a:lnTo>
                    <a:pt x="58" y="94"/>
                  </a:lnTo>
                  <a:lnTo>
                    <a:pt x="49" y="99"/>
                  </a:lnTo>
                  <a:lnTo>
                    <a:pt x="45" y="103"/>
                  </a:lnTo>
                  <a:lnTo>
                    <a:pt x="40" y="112"/>
                  </a:lnTo>
                  <a:lnTo>
                    <a:pt x="45" y="117"/>
                  </a:lnTo>
                  <a:lnTo>
                    <a:pt x="45" y="126"/>
                  </a:lnTo>
                  <a:lnTo>
                    <a:pt x="54" y="134"/>
                  </a:lnTo>
                  <a:lnTo>
                    <a:pt x="121" y="170"/>
                  </a:lnTo>
                  <a:lnTo>
                    <a:pt x="121" y="242"/>
                  </a:lnTo>
                  <a:lnTo>
                    <a:pt x="36" y="188"/>
                  </a:lnTo>
                  <a:lnTo>
                    <a:pt x="27" y="184"/>
                  </a:lnTo>
                  <a:lnTo>
                    <a:pt x="18" y="184"/>
                  </a:lnTo>
                  <a:lnTo>
                    <a:pt x="9" y="188"/>
                  </a:lnTo>
                  <a:lnTo>
                    <a:pt x="5" y="193"/>
                  </a:lnTo>
                  <a:lnTo>
                    <a:pt x="0" y="202"/>
                  </a:lnTo>
                  <a:lnTo>
                    <a:pt x="0" y="210"/>
                  </a:lnTo>
                  <a:lnTo>
                    <a:pt x="5" y="219"/>
                  </a:lnTo>
                  <a:lnTo>
                    <a:pt x="14" y="224"/>
                  </a:lnTo>
                  <a:lnTo>
                    <a:pt x="121" y="291"/>
                  </a:lnTo>
                  <a:lnTo>
                    <a:pt x="121" y="434"/>
                  </a:lnTo>
                  <a:lnTo>
                    <a:pt x="174" y="434"/>
                  </a:lnTo>
                  <a:lnTo>
                    <a:pt x="174" y="291"/>
                  </a:lnTo>
                  <a:lnTo>
                    <a:pt x="290" y="224"/>
                  </a:lnTo>
                  <a:lnTo>
                    <a:pt x="295" y="219"/>
                  </a:lnTo>
                  <a:lnTo>
                    <a:pt x="299" y="210"/>
                  </a:lnTo>
                  <a:lnTo>
                    <a:pt x="299" y="202"/>
                  </a:lnTo>
                  <a:lnTo>
                    <a:pt x="299" y="197"/>
                  </a:lnTo>
                  <a:lnTo>
                    <a:pt x="295" y="188"/>
                  </a:lnTo>
                  <a:lnTo>
                    <a:pt x="286" y="184"/>
                  </a:lnTo>
                  <a:lnTo>
                    <a:pt x="277" y="184"/>
                  </a:lnTo>
                  <a:lnTo>
                    <a:pt x="268" y="188"/>
                  </a:lnTo>
                  <a:lnTo>
                    <a:pt x="174" y="237"/>
                  </a:lnTo>
                  <a:lnTo>
                    <a:pt x="174" y="170"/>
                  </a:lnTo>
                  <a:lnTo>
                    <a:pt x="246" y="134"/>
                  </a:lnTo>
                  <a:lnTo>
                    <a:pt x="250" y="130"/>
                  </a:lnTo>
                  <a:lnTo>
                    <a:pt x="255" y="121"/>
                  </a:lnTo>
                  <a:lnTo>
                    <a:pt x="255" y="112"/>
                  </a:lnTo>
                  <a:lnTo>
                    <a:pt x="250" y="108"/>
                  </a:lnTo>
                  <a:lnTo>
                    <a:pt x="246" y="103"/>
                  </a:lnTo>
                  <a:lnTo>
                    <a:pt x="237" y="99"/>
                  </a:lnTo>
                  <a:lnTo>
                    <a:pt x="232" y="99"/>
                  </a:lnTo>
                  <a:lnTo>
                    <a:pt x="223" y="99"/>
                  </a:lnTo>
                  <a:lnTo>
                    <a:pt x="174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982" y="398"/>
              <a:ext cx="393" cy="272"/>
            </a:xfrm>
            <a:custGeom>
              <a:avLst/>
              <a:gdLst>
                <a:gd name="T0" fmla="*/ 121 w 393"/>
                <a:gd name="T1" fmla="*/ 71 h 272"/>
                <a:gd name="T2" fmla="*/ 36 w 393"/>
                <a:gd name="T3" fmla="*/ 22 h 272"/>
                <a:gd name="T4" fmla="*/ 27 w 393"/>
                <a:gd name="T5" fmla="*/ 18 h 272"/>
                <a:gd name="T6" fmla="*/ 18 w 393"/>
                <a:gd name="T7" fmla="*/ 18 h 272"/>
                <a:gd name="T8" fmla="*/ 9 w 393"/>
                <a:gd name="T9" fmla="*/ 22 h 272"/>
                <a:gd name="T10" fmla="*/ 5 w 393"/>
                <a:gd name="T11" fmla="*/ 31 h 272"/>
                <a:gd name="T12" fmla="*/ 0 w 393"/>
                <a:gd name="T13" fmla="*/ 40 h 272"/>
                <a:gd name="T14" fmla="*/ 0 w 393"/>
                <a:gd name="T15" fmla="*/ 49 h 272"/>
                <a:gd name="T16" fmla="*/ 5 w 393"/>
                <a:gd name="T17" fmla="*/ 58 h 272"/>
                <a:gd name="T18" fmla="*/ 9 w 393"/>
                <a:gd name="T19" fmla="*/ 62 h 272"/>
                <a:gd name="T20" fmla="*/ 98 w 393"/>
                <a:gd name="T21" fmla="*/ 116 h 272"/>
                <a:gd name="T22" fmla="*/ 54 w 393"/>
                <a:gd name="T23" fmla="*/ 143 h 272"/>
                <a:gd name="T24" fmla="*/ 45 w 393"/>
                <a:gd name="T25" fmla="*/ 147 h 272"/>
                <a:gd name="T26" fmla="*/ 40 w 393"/>
                <a:gd name="T27" fmla="*/ 156 h 272"/>
                <a:gd name="T28" fmla="*/ 40 w 393"/>
                <a:gd name="T29" fmla="*/ 165 h 272"/>
                <a:gd name="T30" fmla="*/ 40 w 393"/>
                <a:gd name="T31" fmla="*/ 174 h 272"/>
                <a:gd name="T32" fmla="*/ 49 w 393"/>
                <a:gd name="T33" fmla="*/ 178 h 272"/>
                <a:gd name="T34" fmla="*/ 54 w 393"/>
                <a:gd name="T35" fmla="*/ 183 h 272"/>
                <a:gd name="T36" fmla="*/ 63 w 393"/>
                <a:gd name="T37" fmla="*/ 183 h 272"/>
                <a:gd name="T38" fmla="*/ 72 w 393"/>
                <a:gd name="T39" fmla="*/ 183 h 272"/>
                <a:gd name="T40" fmla="*/ 139 w 393"/>
                <a:gd name="T41" fmla="*/ 143 h 272"/>
                <a:gd name="T42" fmla="*/ 197 w 393"/>
                <a:gd name="T43" fmla="*/ 178 h 272"/>
                <a:gd name="T44" fmla="*/ 112 w 393"/>
                <a:gd name="T45" fmla="*/ 223 h 272"/>
                <a:gd name="T46" fmla="*/ 103 w 393"/>
                <a:gd name="T47" fmla="*/ 232 h 272"/>
                <a:gd name="T48" fmla="*/ 98 w 393"/>
                <a:gd name="T49" fmla="*/ 241 h 272"/>
                <a:gd name="T50" fmla="*/ 98 w 393"/>
                <a:gd name="T51" fmla="*/ 246 h 272"/>
                <a:gd name="T52" fmla="*/ 98 w 393"/>
                <a:gd name="T53" fmla="*/ 254 h 272"/>
                <a:gd name="T54" fmla="*/ 103 w 393"/>
                <a:gd name="T55" fmla="*/ 263 h 272"/>
                <a:gd name="T56" fmla="*/ 112 w 393"/>
                <a:gd name="T57" fmla="*/ 268 h 272"/>
                <a:gd name="T58" fmla="*/ 121 w 393"/>
                <a:gd name="T59" fmla="*/ 268 h 272"/>
                <a:gd name="T60" fmla="*/ 130 w 393"/>
                <a:gd name="T61" fmla="*/ 263 h 272"/>
                <a:gd name="T62" fmla="*/ 241 w 393"/>
                <a:gd name="T63" fmla="*/ 201 h 272"/>
                <a:gd name="T64" fmla="*/ 366 w 393"/>
                <a:gd name="T65" fmla="*/ 272 h 272"/>
                <a:gd name="T66" fmla="*/ 393 w 393"/>
                <a:gd name="T67" fmla="*/ 228 h 272"/>
                <a:gd name="T68" fmla="*/ 268 w 393"/>
                <a:gd name="T69" fmla="*/ 156 h 272"/>
                <a:gd name="T70" fmla="*/ 268 w 393"/>
                <a:gd name="T71" fmla="*/ 22 h 272"/>
                <a:gd name="T72" fmla="*/ 268 w 393"/>
                <a:gd name="T73" fmla="*/ 13 h 272"/>
                <a:gd name="T74" fmla="*/ 264 w 393"/>
                <a:gd name="T75" fmla="*/ 9 h 272"/>
                <a:gd name="T76" fmla="*/ 255 w 393"/>
                <a:gd name="T77" fmla="*/ 4 h 272"/>
                <a:gd name="T78" fmla="*/ 250 w 393"/>
                <a:gd name="T79" fmla="*/ 0 h 272"/>
                <a:gd name="T80" fmla="*/ 241 w 393"/>
                <a:gd name="T81" fmla="*/ 0 h 272"/>
                <a:gd name="T82" fmla="*/ 232 w 393"/>
                <a:gd name="T83" fmla="*/ 4 h 272"/>
                <a:gd name="T84" fmla="*/ 228 w 393"/>
                <a:gd name="T85" fmla="*/ 13 h 272"/>
                <a:gd name="T86" fmla="*/ 228 w 393"/>
                <a:gd name="T87" fmla="*/ 22 h 272"/>
                <a:gd name="T88" fmla="*/ 223 w 393"/>
                <a:gd name="T89" fmla="*/ 129 h 272"/>
                <a:gd name="T90" fmla="*/ 165 w 393"/>
                <a:gd name="T91" fmla="*/ 94 h 272"/>
                <a:gd name="T92" fmla="*/ 170 w 393"/>
                <a:gd name="T93" fmla="*/ 18 h 272"/>
                <a:gd name="T94" fmla="*/ 165 w 393"/>
                <a:gd name="T95" fmla="*/ 9 h 272"/>
                <a:gd name="T96" fmla="*/ 161 w 393"/>
                <a:gd name="T97" fmla="*/ 4 h 272"/>
                <a:gd name="T98" fmla="*/ 156 w 393"/>
                <a:gd name="T99" fmla="*/ 0 h 272"/>
                <a:gd name="T100" fmla="*/ 148 w 393"/>
                <a:gd name="T101" fmla="*/ 0 h 272"/>
                <a:gd name="T102" fmla="*/ 139 w 393"/>
                <a:gd name="T103" fmla="*/ 0 h 272"/>
                <a:gd name="T104" fmla="*/ 134 w 393"/>
                <a:gd name="T105" fmla="*/ 4 h 272"/>
                <a:gd name="T106" fmla="*/ 130 w 393"/>
                <a:gd name="T107" fmla="*/ 9 h 272"/>
                <a:gd name="T108" fmla="*/ 125 w 393"/>
                <a:gd name="T109" fmla="*/ 18 h 272"/>
                <a:gd name="T110" fmla="*/ 121 w 393"/>
                <a:gd name="T111" fmla="*/ 7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121" y="71"/>
                  </a:moveTo>
                  <a:lnTo>
                    <a:pt x="36" y="22"/>
                  </a:lnTo>
                  <a:lnTo>
                    <a:pt x="27" y="18"/>
                  </a:lnTo>
                  <a:lnTo>
                    <a:pt x="18" y="18"/>
                  </a:lnTo>
                  <a:lnTo>
                    <a:pt x="9" y="22"/>
                  </a:lnTo>
                  <a:lnTo>
                    <a:pt x="5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5" y="58"/>
                  </a:lnTo>
                  <a:lnTo>
                    <a:pt x="9" y="62"/>
                  </a:lnTo>
                  <a:lnTo>
                    <a:pt x="98" y="116"/>
                  </a:lnTo>
                  <a:lnTo>
                    <a:pt x="54" y="143"/>
                  </a:lnTo>
                  <a:lnTo>
                    <a:pt x="45" y="147"/>
                  </a:lnTo>
                  <a:lnTo>
                    <a:pt x="40" y="156"/>
                  </a:lnTo>
                  <a:lnTo>
                    <a:pt x="40" y="165"/>
                  </a:lnTo>
                  <a:lnTo>
                    <a:pt x="40" y="174"/>
                  </a:lnTo>
                  <a:lnTo>
                    <a:pt x="49" y="178"/>
                  </a:lnTo>
                  <a:lnTo>
                    <a:pt x="54" y="183"/>
                  </a:lnTo>
                  <a:lnTo>
                    <a:pt x="63" y="183"/>
                  </a:lnTo>
                  <a:lnTo>
                    <a:pt x="72" y="183"/>
                  </a:lnTo>
                  <a:lnTo>
                    <a:pt x="139" y="143"/>
                  </a:lnTo>
                  <a:lnTo>
                    <a:pt x="197" y="178"/>
                  </a:lnTo>
                  <a:lnTo>
                    <a:pt x="112" y="223"/>
                  </a:lnTo>
                  <a:lnTo>
                    <a:pt x="103" y="232"/>
                  </a:lnTo>
                  <a:lnTo>
                    <a:pt x="98" y="241"/>
                  </a:lnTo>
                  <a:lnTo>
                    <a:pt x="98" y="246"/>
                  </a:lnTo>
                  <a:lnTo>
                    <a:pt x="98" y="254"/>
                  </a:lnTo>
                  <a:lnTo>
                    <a:pt x="103" y="263"/>
                  </a:lnTo>
                  <a:lnTo>
                    <a:pt x="112" y="268"/>
                  </a:lnTo>
                  <a:lnTo>
                    <a:pt x="121" y="268"/>
                  </a:lnTo>
                  <a:lnTo>
                    <a:pt x="130" y="263"/>
                  </a:lnTo>
                  <a:lnTo>
                    <a:pt x="241" y="201"/>
                  </a:lnTo>
                  <a:lnTo>
                    <a:pt x="366" y="272"/>
                  </a:lnTo>
                  <a:lnTo>
                    <a:pt x="393" y="228"/>
                  </a:lnTo>
                  <a:lnTo>
                    <a:pt x="268" y="156"/>
                  </a:lnTo>
                  <a:lnTo>
                    <a:pt x="268" y="22"/>
                  </a:lnTo>
                  <a:lnTo>
                    <a:pt x="268" y="13"/>
                  </a:lnTo>
                  <a:lnTo>
                    <a:pt x="264" y="9"/>
                  </a:lnTo>
                  <a:lnTo>
                    <a:pt x="255" y="4"/>
                  </a:lnTo>
                  <a:lnTo>
                    <a:pt x="250" y="0"/>
                  </a:lnTo>
                  <a:lnTo>
                    <a:pt x="241" y="0"/>
                  </a:lnTo>
                  <a:lnTo>
                    <a:pt x="232" y="4"/>
                  </a:lnTo>
                  <a:lnTo>
                    <a:pt x="228" y="13"/>
                  </a:lnTo>
                  <a:lnTo>
                    <a:pt x="228" y="22"/>
                  </a:lnTo>
                  <a:lnTo>
                    <a:pt x="223" y="129"/>
                  </a:lnTo>
                  <a:lnTo>
                    <a:pt x="165" y="94"/>
                  </a:lnTo>
                  <a:lnTo>
                    <a:pt x="170" y="18"/>
                  </a:lnTo>
                  <a:lnTo>
                    <a:pt x="165" y="9"/>
                  </a:lnTo>
                  <a:lnTo>
                    <a:pt x="161" y="4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39" y="0"/>
                  </a:lnTo>
                  <a:lnTo>
                    <a:pt x="134" y="4"/>
                  </a:lnTo>
                  <a:lnTo>
                    <a:pt x="130" y="9"/>
                  </a:lnTo>
                  <a:lnTo>
                    <a:pt x="125" y="18"/>
                  </a:lnTo>
                  <a:lnTo>
                    <a:pt x="121" y="7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>
              <a:off x="982" y="626"/>
              <a:ext cx="393" cy="277"/>
            </a:xfrm>
            <a:custGeom>
              <a:avLst/>
              <a:gdLst>
                <a:gd name="T0" fmla="*/ 98 w 393"/>
                <a:gd name="T1" fmla="*/ 156 h 277"/>
                <a:gd name="T2" fmla="*/ 9 w 393"/>
                <a:gd name="T3" fmla="*/ 205 h 277"/>
                <a:gd name="T4" fmla="*/ 0 w 393"/>
                <a:gd name="T5" fmla="*/ 214 h 277"/>
                <a:gd name="T6" fmla="*/ 0 w 393"/>
                <a:gd name="T7" fmla="*/ 223 h 277"/>
                <a:gd name="T8" fmla="*/ 0 w 393"/>
                <a:gd name="T9" fmla="*/ 228 h 277"/>
                <a:gd name="T10" fmla="*/ 0 w 393"/>
                <a:gd name="T11" fmla="*/ 237 h 277"/>
                <a:gd name="T12" fmla="*/ 9 w 393"/>
                <a:gd name="T13" fmla="*/ 246 h 277"/>
                <a:gd name="T14" fmla="*/ 14 w 393"/>
                <a:gd name="T15" fmla="*/ 250 h 277"/>
                <a:gd name="T16" fmla="*/ 23 w 393"/>
                <a:gd name="T17" fmla="*/ 250 h 277"/>
                <a:gd name="T18" fmla="*/ 36 w 393"/>
                <a:gd name="T19" fmla="*/ 250 h 277"/>
                <a:gd name="T20" fmla="*/ 125 w 393"/>
                <a:gd name="T21" fmla="*/ 196 h 277"/>
                <a:gd name="T22" fmla="*/ 125 w 393"/>
                <a:gd name="T23" fmla="*/ 250 h 277"/>
                <a:gd name="T24" fmla="*/ 125 w 393"/>
                <a:gd name="T25" fmla="*/ 263 h 277"/>
                <a:gd name="T26" fmla="*/ 130 w 393"/>
                <a:gd name="T27" fmla="*/ 268 h 277"/>
                <a:gd name="T28" fmla="*/ 139 w 393"/>
                <a:gd name="T29" fmla="*/ 272 h 277"/>
                <a:gd name="T30" fmla="*/ 143 w 393"/>
                <a:gd name="T31" fmla="*/ 277 h 277"/>
                <a:gd name="T32" fmla="*/ 152 w 393"/>
                <a:gd name="T33" fmla="*/ 277 h 277"/>
                <a:gd name="T34" fmla="*/ 161 w 393"/>
                <a:gd name="T35" fmla="*/ 272 h 277"/>
                <a:gd name="T36" fmla="*/ 165 w 393"/>
                <a:gd name="T37" fmla="*/ 263 h 277"/>
                <a:gd name="T38" fmla="*/ 165 w 393"/>
                <a:gd name="T39" fmla="*/ 254 h 277"/>
                <a:gd name="T40" fmla="*/ 165 w 393"/>
                <a:gd name="T41" fmla="*/ 178 h 277"/>
                <a:gd name="T42" fmla="*/ 223 w 393"/>
                <a:gd name="T43" fmla="*/ 143 h 277"/>
                <a:gd name="T44" fmla="*/ 223 w 393"/>
                <a:gd name="T45" fmla="*/ 241 h 277"/>
                <a:gd name="T46" fmla="*/ 223 w 393"/>
                <a:gd name="T47" fmla="*/ 250 h 277"/>
                <a:gd name="T48" fmla="*/ 228 w 393"/>
                <a:gd name="T49" fmla="*/ 259 h 277"/>
                <a:gd name="T50" fmla="*/ 237 w 393"/>
                <a:gd name="T51" fmla="*/ 263 h 277"/>
                <a:gd name="T52" fmla="*/ 246 w 393"/>
                <a:gd name="T53" fmla="*/ 268 h 277"/>
                <a:gd name="T54" fmla="*/ 255 w 393"/>
                <a:gd name="T55" fmla="*/ 268 h 277"/>
                <a:gd name="T56" fmla="*/ 259 w 393"/>
                <a:gd name="T57" fmla="*/ 263 h 277"/>
                <a:gd name="T58" fmla="*/ 264 w 393"/>
                <a:gd name="T59" fmla="*/ 254 h 277"/>
                <a:gd name="T60" fmla="*/ 268 w 393"/>
                <a:gd name="T61" fmla="*/ 246 h 277"/>
                <a:gd name="T62" fmla="*/ 268 w 393"/>
                <a:gd name="T63" fmla="*/ 116 h 277"/>
                <a:gd name="T64" fmla="*/ 393 w 393"/>
                <a:gd name="T65" fmla="*/ 44 h 277"/>
                <a:gd name="T66" fmla="*/ 366 w 393"/>
                <a:gd name="T67" fmla="*/ 0 h 277"/>
                <a:gd name="T68" fmla="*/ 241 w 393"/>
                <a:gd name="T69" fmla="*/ 71 h 277"/>
                <a:gd name="T70" fmla="*/ 125 w 393"/>
                <a:gd name="T71" fmla="*/ 4 h 277"/>
                <a:gd name="T72" fmla="*/ 121 w 393"/>
                <a:gd name="T73" fmla="*/ 0 h 277"/>
                <a:gd name="T74" fmla="*/ 112 w 393"/>
                <a:gd name="T75" fmla="*/ 0 h 277"/>
                <a:gd name="T76" fmla="*/ 103 w 393"/>
                <a:gd name="T77" fmla="*/ 4 h 277"/>
                <a:gd name="T78" fmla="*/ 98 w 393"/>
                <a:gd name="T79" fmla="*/ 9 h 277"/>
                <a:gd name="T80" fmla="*/ 94 w 393"/>
                <a:gd name="T81" fmla="*/ 18 h 277"/>
                <a:gd name="T82" fmla="*/ 94 w 393"/>
                <a:gd name="T83" fmla="*/ 26 h 277"/>
                <a:gd name="T84" fmla="*/ 98 w 393"/>
                <a:gd name="T85" fmla="*/ 35 h 277"/>
                <a:gd name="T86" fmla="*/ 107 w 393"/>
                <a:gd name="T87" fmla="*/ 40 h 277"/>
                <a:gd name="T88" fmla="*/ 197 w 393"/>
                <a:gd name="T89" fmla="*/ 98 h 277"/>
                <a:gd name="T90" fmla="*/ 139 w 393"/>
                <a:gd name="T91" fmla="*/ 129 h 277"/>
                <a:gd name="T92" fmla="*/ 72 w 393"/>
                <a:gd name="T93" fmla="*/ 89 h 277"/>
                <a:gd name="T94" fmla="*/ 63 w 393"/>
                <a:gd name="T95" fmla="*/ 85 h 277"/>
                <a:gd name="T96" fmla="*/ 58 w 393"/>
                <a:gd name="T97" fmla="*/ 85 h 277"/>
                <a:gd name="T98" fmla="*/ 49 w 393"/>
                <a:gd name="T99" fmla="*/ 89 h 277"/>
                <a:gd name="T100" fmla="*/ 45 w 393"/>
                <a:gd name="T101" fmla="*/ 98 h 277"/>
                <a:gd name="T102" fmla="*/ 45 w 393"/>
                <a:gd name="T103" fmla="*/ 102 h 277"/>
                <a:gd name="T104" fmla="*/ 45 w 393"/>
                <a:gd name="T105" fmla="*/ 111 h 277"/>
                <a:gd name="T106" fmla="*/ 45 w 393"/>
                <a:gd name="T107" fmla="*/ 120 h 277"/>
                <a:gd name="T108" fmla="*/ 54 w 393"/>
                <a:gd name="T109" fmla="*/ 125 h 277"/>
                <a:gd name="T110" fmla="*/ 98 w 393"/>
                <a:gd name="T111" fmla="*/ 156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98" y="156"/>
                  </a:moveTo>
                  <a:lnTo>
                    <a:pt x="9" y="205"/>
                  </a:lnTo>
                  <a:lnTo>
                    <a:pt x="0" y="214"/>
                  </a:lnTo>
                  <a:lnTo>
                    <a:pt x="0" y="223"/>
                  </a:lnTo>
                  <a:lnTo>
                    <a:pt x="0" y="228"/>
                  </a:lnTo>
                  <a:lnTo>
                    <a:pt x="0" y="237"/>
                  </a:lnTo>
                  <a:lnTo>
                    <a:pt x="9" y="246"/>
                  </a:lnTo>
                  <a:lnTo>
                    <a:pt x="14" y="250"/>
                  </a:lnTo>
                  <a:lnTo>
                    <a:pt x="23" y="250"/>
                  </a:lnTo>
                  <a:lnTo>
                    <a:pt x="36" y="250"/>
                  </a:lnTo>
                  <a:lnTo>
                    <a:pt x="125" y="196"/>
                  </a:lnTo>
                  <a:lnTo>
                    <a:pt x="125" y="250"/>
                  </a:lnTo>
                  <a:lnTo>
                    <a:pt x="125" y="263"/>
                  </a:lnTo>
                  <a:lnTo>
                    <a:pt x="130" y="268"/>
                  </a:lnTo>
                  <a:lnTo>
                    <a:pt x="139" y="272"/>
                  </a:lnTo>
                  <a:lnTo>
                    <a:pt x="143" y="277"/>
                  </a:lnTo>
                  <a:lnTo>
                    <a:pt x="152" y="277"/>
                  </a:lnTo>
                  <a:lnTo>
                    <a:pt x="161" y="272"/>
                  </a:lnTo>
                  <a:lnTo>
                    <a:pt x="165" y="263"/>
                  </a:lnTo>
                  <a:lnTo>
                    <a:pt x="165" y="254"/>
                  </a:lnTo>
                  <a:lnTo>
                    <a:pt x="165" y="178"/>
                  </a:lnTo>
                  <a:lnTo>
                    <a:pt x="223" y="143"/>
                  </a:lnTo>
                  <a:lnTo>
                    <a:pt x="223" y="241"/>
                  </a:lnTo>
                  <a:lnTo>
                    <a:pt x="223" y="250"/>
                  </a:lnTo>
                  <a:lnTo>
                    <a:pt x="228" y="259"/>
                  </a:lnTo>
                  <a:lnTo>
                    <a:pt x="237" y="263"/>
                  </a:lnTo>
                  <a:lnTo>
                    <a:pt x="246" y="268"/>
                  </a:lnTo>
                  <a:lnTo>
                    <a:pt x="255" y="268"/>
                  </a:lnTo>
                  <a:lnTo>
                    <a:pt x="259" y="263"/>
                  </a:lnTo>
                  <a:lnTo>
                    <a:pt x="264" y="254"/>
                  </a:lnTo>
                  <a:lnTo>
                    <a:pt x="268" y="246"/>
                  </a:lnTo>
                  <a:lnTo>
                    <a:pt x="268" y="116"/>
                  </a:lnTo>
                  <a:lnTo>
                    <a:pt x="393" y="44"/>
                  </a:lnTo>
                  <a:lnTo>
                    <a:pt x="366" y="0"/>
                  </a:lnTo>
                  <a:lnTo>
                    <a:pt x="241" y="71"/>
                  </a:lnTo>
                  <a:lnTo>
                    <a:pt x="125" y="4"/>
                  </a:lnTo>
                  <a:lnTo>
                    <a:pt x="121" y="0"/>
                  </a:lnTo>
                  <a:lnTo>
                    <a:pt x="112" y="0"/>
                  </a:lnTo>
                  <a:lnTo>
                    <a:pt x="103" y="4"/>
                  </a:lnTo>
                  <a:lnTo>
                    <a:pt x="98" y="9"/>
                  </a:lnTo>
                  <a:lnTo>
                    <a:pt x="94" y="18"/>
                  </a:lnTo>
                  <a:lnTo>
                    <a:pt x="94" y="26"/>
                  </a:lnTo>
                  <a:lnTo>
                    <a:pt x="98" y="35"/>
                  </a:lnTo>
                  <a:lnTo>
                    <a:pt x="107" y="40"/>
                  </a:lnTo>
                  <a:lnTo>
                    <a:pt x="197" y="98"/>
                  </a:lnTo>
                  <a:lnTo>
                    <a:pt x="139" y="129"/>
                  </a:lnTo>
                  <a:lnTo>
                    <a:pt x="72" y="89"/>
                  </a:lnTo>
                  <a:lnTo>
                    <a:pt x="63" y="85"/>
                  </a:lnTo>
                  <a:lnTo>
                    <a:pt x="58" y="85"/>
                  </a:lnTo>
                  <a:lnTo>
                    <a:pt x="49" y="89"/>
                  </a:lnTo>
                  <a:lnTo>
                    <a:pt x="45" y="98"/>
                  </a:lnTo>
                  <a:lnTo>
                    <a:pt x="45" y="102"/>
                  </a:lnTo>
                  <a:lnTo>
                    <a:pt x="45" y="111"/>
                  </a:lnTo>
                  <a:lnTo>
                    <a:pt x="45" y="120"/>
                  </a:lnTo>
                  <a:lnTo>
                    <a:pt x="54" y="125"/>
                  </a:lnTo>
                  <a:lnTo>
                    <a:pt x="98" y="15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>
              <a:off x="1210" y="648"/>
              <a:ext cx="299" cy="438"/>
            </a:xfrm>
            <a:custGeom>
              <a:avLst/>
              <a:gdLst>
                <a:gd name="T0" fmla="*/ 125 w 299"/>
                <a:gd name="T1" fmla="*/ 313 h 438"/>
                <a:gd name="T2" fmla="*/ 125 w 299"/>
                <a:gd name="T3" fmla="*/ 411 h 438"/>
                <a:gd name="T4" fmla="*/ 129 w 299"/>
                <a:gd name="T5" fmla="*/ 425 h 438"/>
                <a:gd name="T6" fmla="*/ 134 w 299"/>
                <a:gd name="T7" fmla="*/ 429 h 438"/>
                <a:gd name="T8" fmla="*/ 143 w 299"/>
                <a:gd name="T9" fmla="*/ 434 h 438"/>
                <a:gd name="T10" fmla="*/ 147 w 299"/>
                <a:gd name="T11" fmla="*/ 438 h 438"/>
                <a:gd name="T12" fmla="*/ 156 w 299"/>
                <a:gd name="T13" fmla="*/ 434 h 438"/>
                <a:gd name="T14" fmla="*/ 165 w 299"/>
                <a:gd name="T15" fmla="*/ 429 h 438"/>
                <a:gd name="T16" fmla="*/ 174 w 299"/>
                <a:gd name="T17" fmla="*/ 425 h 438"/>
                <a:gd name="T18" fmla="*/ 174 w 299"/>
                <a:gd name="T19" fmla="*/ 411 h 438"/>
                <a:gd name="T20" fmla="*/ 174 w 299"/>
                <a:gd name="T21" fmla="*/ 308 h 438"/>
                <a:gd name="T22" fmla="*/ 223 w 299"/>
                <a:gd name="T23" fmla="*/ 335 h 438"/>
                <a:gd name="T24" fmla="*/ 232 w 299"/>
                <a:gd name="T25" fmla="*/ 340 h 438"/>
                <a:gd name="T26" fmla="*/ 241 w 299"/>
                <a:gd name="T27" fmla="*/ 340 h 438"/>
                <a:gd name="T28" fmla="*/ 250 w 299"/>
                <a:gd name="T29" fmla="*/ 335 h 438"/>
                <a:gd name="T30" fmla="*/ 254 w 299"/>
                <a:gd name="T31" fmla="*/ 331 h 438"/>
                <a:gd name="T32" fmla="*/ 254 w 299"/>
                <a:gd name="T33" fmla="*/ 322 h 438"/>
                <a:gd name="T34" fmla="*/ 254 w 299"/>
                <a:gd name="T35" fmla="*/ 317 h 438"/>
                <a:gd name="T36" fmla="*/ 254 w 299"/>
                <a:gd name="T37" fmla="*/ 308 h 438"/>
                <a:gd name="T38" fmla="*/ 245 w 299"/>
                <a:gd name="T39" fmla="*/ 300 h 438"/>
                <a:gd name="T40" fmla="*/ 178 w 299"/>
                <a:gd name="T41" fmla="*/ 264 h 438"/>
                <a:gd name="T42" fmla="*/ 178 w 299"/>
                <a:gd name="T43" fmla="*/ 192 h 438"/>
                <a:gd name="T44" fmla="*/ 263 w 299"/>
                <a:gd name="T45" fmla="*/ 246 h 438"/>
                <a:gd name="T46" fmla="*/ 272 w 299"/>
                <a:gd name="T47" fmla="*/ 250 h 438"/>
                <a:gd name="T48" fmla="*/ 281 w 299"/>
                <a:gd name="T49" fmla="*/ 250 h 438"/>
                <a:gd name="T50" fmla="*/ 290 w 299"/>
                <a:gd name="T51" fmla="*/ 246 h 438"/>
                <a:gd name="T52" fmla="*/ 294 w 299"/>
                <a:gd name="T53" fmla="*/ 241 h 438"/>
                <a:gd name="T54" fmla="*/ 299 w 299"/>
                <a:gd name="T55" fmla="*/ 232 h 438"/>
                <a:gd name="T56" fmla="*/ 299 w 299"/>
                <a:gd name="T57" fmla="*/ 224 h 438"/>
                <a:gd name="T58" fmla="*/ 294 w 299"/>
                <a:gd name="T59" fmla="*/ 215 h 438"/>
                <a:gd name="T60" fmla="*/ 285 w 299"/>
                <a:gd name="T61" fmla="*/ 210 h 438"/>
                <a:gd name="T62" fmla="*/ 178 w 299"/>
                <a:gd name="T63" fmla="*/ 143 h 438"/>
                <a:gd name="T64" fmla="*/ 178 w 299"/>
                <a:gd name="T65" fmla="*/ 0 h 438"/>
                <a:gd name="T66" fmla="*/ 125 w 299"/>
                <a:gd name="T67" fmla="*/ 0 h 438"/>
                <a:gd name="T68" fmla="*/ 125 w 299"/>
                <a:gd name="T69" fmla="*/ 143 h 438"/>
                <a:gd name="T70" fmla="*/ 9 w 299"/>
                <a:gd name="T71" fmla="*/ 210 h 438"/>
                <a:gd name="T72" fmla="*/ 4 w 299"/>
                <a:gd name="T73" fmla="*/ 215 h 438"/>
                <a:gd name="T74" fmla="*/ 0 w 299"/>
                <a:gd name="T75" fmla="*/ 224 h 438"/>
                <a:gd name="T76" fmla="*/ 0 w 299"/>
                <a:gd name="T77" fmla="*/ 232 h 438"/>
                <a:gd name="T78" fmla="*/ 0 w 299"/>
                <a:gd name="T79" fmla="*/ 237 h 438"/>
                <a:gd name="T80" fmla="*/ 4 w 299"/>
                <a:gd name="T81" fmla="*/ 246 h 438"/>
                <a:gd name="T82" fmla="*/ 13 w 299"/>
                <a:gd name="T83" fmla="*/ 250 h 438"/>
                <a:gd name="T84" fmla="*/ 22 w 299"/>
                <a:gd name="T85" fmla="*/ 250 h 438"/>
                <a:gd name="T86" fmla="*/ 31 w 299"/>
                <a:gd name="T87" fmla="*/ 246 h 438"/>
                <a:gd name="T88" fmla="*/ 125 w 299"/>
                <a:gd name="T89" fmla="*/ 197 h 438"/>
                <a:gd name="T90" fmla="*/ 125 w 299"/>
                <a:gd name="T91" fmla="*/ 264 h 438"/>
                <a:gd name="T92" fmla="*/ 53 w 299"/>
                <a:gd name="T93" fmla="*/ 300 h 438"/>
                <a:gd name="T94" fmla="*/ 49 w 299"/>
                <a:gd name="T95" fmla="*/ 304 h 438"/>
                <a:gd name="T96" fmla="*/ 44 w 299"/>
                <a:gd name="T97" fmla="*/ 313 h 438"/>
                <a:gd name="T98" fmla="*/ 44 w 299"/>
                <a:gd name="T99" fmla="*/ 322 h 438"/>
                <a:gd name="T100" fmla="*/ 49 w 299"/>
                <a:gd name="T101" fmla="*/ 326 h 438"/>
                <a:gd name="T102" fmla="*/ 53 w 299"/>
                <a:gd name="T103" fmla="*/ 331 h 438"/>
                <a:gd name="T104" fmla="*/ 62 w 299"/>
                <a:gd name="T105" fmla="*/ 335 h 438"/>
                <a:gd name="T106" fmla="*/ 67 w 299"/>
                <a:gd name="T107" fmla="*/ 335 h 438"/>
                <a:gd name="T108" fmla="*/ 76 w 299"/>
                <a:gd name="T109" fmla="*/ 335 h 438"/>
                <a:gd name="T110" fmla="*/ 125 w 299"/>
                <a:gd name="T111" fmla="*/ 313 h 4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8"/>
                <a:gd name="T170" fmla="*/ 299 w 299"/>
                <a:gd name="T171" fmla="*/ 438 h 4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8">
                  <a:moveTo>
                    <a:pt x="125" y="313"/>
                  </a:moveTo>
                  <a:lnTo>
                    <a:pt x="125" y="411"/>
                  </a:lnTo>
                  <a:lnTo>
                    <a:pt x="129" y="425"/>
                  </a:lnTo>
                  <a:lnTo>
                    <a:pt x="134" y="429"/>
                  </a:lnTo>
                  <a:lnTo>
                    <a:pt x="143" y="434"/>
                  </a:lnTo>
                  <a:lnTo>
                    <a:pt x="147" y="438"/>
                  </a:lnTo>
                  <a:lnTo>
                    <a:pt x="156" y="434"/>
                  </a:lnTo>
                  <a:lnTo>
                    <a:pt x="165" y="429"/>
                  </a:lnTo>
                  <a:lnTo>
                    <a:pt x="174" y="425"/>
                  </a:lnTo>
                  <a:lnTo>
                    <a:pt x="174" y="411"/>
                  </a:lnTo>
                  <a:lnTo>
                    <a:pt x="174" y="308"/>
                  </a:lnTo>
                  <a:lnTo>
                    <a:pt x="223" y="335"/>
                  </a:lnTo>
                  <a:lnTo>
                    <a:pt x="232" y="340"/>
                  </a:lnTo>
                  <a:lnTo>
                    <a:pt x="241" y="340"/>
                  </a:lnTo>
                  <a:lnTo>
                    <a:pt x="250" y="335"/>
                  </a:lnTo>
                  <a:lnTo>
                    <a:pt x="254" y="331"/>
                  </a:lnTo>
                  <a:lnTo>
                    <a:pt x="254" y="322"/>
                  </a:lnTo>
                  <a:lnTo>
                    <a:pt x="254" y="317"/>
                  </a:lnTo>
                  <a:lnTo>
                    <a:pt x="254" y="308"/>
                  </a:lnTo>
                  <a:lnTo>
                    <a:pt x="245" y="300"/>
                  </a:lnTo>
                  <a:lnTo>
                    <a:pt x="178" y="264"/>
                  </a:lnTo>
                  <a:lnTo>
                    <a:pt x="178" y="192"/>
                  </a:lnTo>
                  <a:lnTo>
                    <a:pt x="263" y="246"/>
                  </a:lnTo>
                  <a:lnTo>
                    <a:pt x="272" y="250"/>
                  </a:lnTo>
                  <a:lnTo>
                    <a:pt x="281" y="250"/>
                  </a:lnTo>
                  <a:lnTo>
                    <a:pt x="290" y="246"/>
                  </a:lnTo>
                  <a:lnTo>
                    <a:pt x="294" y="241"/>
                  </a:lnTo>
                  <a:lnTo>
                    <a:pt x="299" y="232"/>
                  </a:lnTo>
                  <a:lnTo>
                    <a:pt x="299" y="224"/>
                  </a:lnTo>
                  <a:lnTo>
                    <a:pt x="294" y="215"/>
                  </a:lnTo>
                  <a:lnTo>
                    <a:pt x="285" y="210"/>
                  </a:lnTo>
                  <a:lnTo>
                    <a:pt x="178" y="143"/>
                  </a:lnTo>
                  <a:lnTo>
                    <a:pt x="178" y="0"/>
                  </a:lnTo>
                  <a:lnTo>
                    <a:pt x="125" y="0"/>
                  </a:lnTo>
                  <a:lnTo>
                    <a:pt x="125" y="143"/>
                  </a:lnTo>
                  <a:lnTo>
                    <a:pt x="9" y="210"/>
                  </a:lnTo>
                  <a:lnTo>
                    <a:pt x="4" y="215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0" y="237"/>
                  </a:lnTo>
                  <a:lnTo>
                    <a:pt x="4" y="246"/>
                  </a:lnTo>
                  <a:lnTo>
                    <a:pt x="13" y="250"/>
                  </a:lnTo>
                  <a:lnTo>
                    <a:pt x="22" y="250"/>
                  </a:lnTo>
                  <a:lnTo>
                    <a:pt x="31" y="246"/>
                  </a:lnTo>
                  <a:lnTo>
                    <a:pt x="125" y="197"/>
                  </a:lnTo>
                  <a:lnTo>
                    <a:pt x="125" y="264"/>
                  </a:lnTo>
                  <a:lnTo>
                    <a:pt x="53" y="300"/>
                  </a:lnTo>
                  <a:lnTo>
                    <a:pt x="49" y="304"/>
                  </a:lnTo>
                  <a:lnTo>
                    <a:pt x="44" y="313"/>
                  </a:lnTo>
                  <a:lnTo>
                    <a:pt x="44" y="322"/>
                  </a:lnTo>
                  <a:lnTo>
                    <a:pt x="49" y="326"/>
                  </a:lnTo>
                  <a:lnTo>
                    <a:pt x="53" y="331"/>
                  </a:lnTo>
                  <a:lnTo>
                    <a:pt x="62" y="335"/>
                  </a:lnTo>
                  <a:lnTo>
                    <a:pt x="67" y="335"/>
                  </a:lnTo>
                  <a:lnTo>
                    <a:pt x="76" y="335"/>
                  </a:lnTo>
                  <a:lnTo>
                    <a:pt x="125" y="3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1348" y="626"/>
              <a:ext cx="393" cy="272"/>
            </a:xfrm>
            <a:custGeom>
              <a:avLst/>
              <a:gdLst>
                <a:gd name="T0" fmla="*/ 272 w 393"/>
                <a:gd name="T1" fmla="*/ 201 h 272"/>
                <a:gd name="T2" fmla="*/ 357 w 393"/>
                <a:gd name="T3" fmla="*/ 250 h 272"/>
                <a:gd name="T4" fmla="*/ 366 w 393"/>
                <a:gd name="T5" fmla="*/ 254 h 272"/>
                <a:gd name="T6" fmla="*/ 375 w 393"/>
                <a:gd name="T7" fmla="*/ 254 h 272"/>
                <a:gd name="T8" fmla="*/ 384 w 393"/>
                <a:gd name="T9" fmla="*/ 250 h 272"/>
                <a:gd name="T10" fmla="*/ 388 w 393"/>
                <a:gd name="T11" fmla="*/ 241 h 272"/>
                <a:gd name="T12" fmla="*/ 393 w 393"/>
                <a:gd name="T13" fmla="*/ 232 h 272"/>
                <a:gd name="T14" fmla="*/ 393 w 393"/>
                <a:gd name="T15" fmla="*/ 223 h 272"/>
                <a:gd name="T16" fmla="*/ 388 w 393"/>
                <a:gd name="T17" fmla="*/ 214 h 272"/>
                <a:gd name="T18" fmla="*/ 384 w 393"/>
                <a:gd name="T19" fmla="*/ 210 h 272"/>
                <a:gd name="T20" fmla="*/ 295 w 393"/>
                <a:gd name="T21" fmla="*/ 156 h 272"/>
                <a:gd name="T22" fmla="*/ 339 w 393"/>
                <a:gd name="T23" fmla="*/ 129 h 272"/>
                <a:gd name="T24" fmla="*/ 348 w 393"/>
                <a:gd name="T25" fmla="*/ 125 h 272"/>
                <a:gd name="T26" fmla="*/ 353 w 393"/>
                <a:gd name="T27" fmla="*/ 116 h 272"/>
                <a:gd name="T28" fmla="*/ 353 w 393"/>
                <a:gd name="T29" fmla="*/ 107 h 272"/>
                <a:gd name="T30" fmla="*/ 353 w 393"/>
                <a:gd name="T31" fmla="*/ 98 h 272"/>
                <a:gd name="T32" fmla="*/ 344 w 393"/>
                <a:gd name="T33" fmla="*/ 94 h 272"/>
                <a:gd name="T34" fmla="*/ 339 w 393"/>
                <a:gd name="T35" fmla="*/ 89 h 272"/>
                <a:gd name="T36" fmla="*/ 330 w 393"/>
                <a:gd name="T37" fmla="*/ 89 h 272"/>
                <a:gd name="T38" fmla="*/ 321 w 393"/>
                <a:gd name="T39" fmla="*/ 89 h 272"/>
                <a:gd name="T40" fmla="*/ 254 w 393"/>
                <a:gd name="T41" fmla="*/ 129 h 272"/>
                <a:gd name="T42" fmla="*/ 196 w 393"/>
                <a:gd name="T43" fmla="*/ 94 h 272"/>
                <a:gd name="T44" fmla="*/ 281 w 393"/>
                <a:gd name="T45" fmla="*/ 49 h 272"/>
                <a:gd name="T46" fmla="*/ 290 w 393"/>
                <a:gd name="T47" fmla="*/ 40 h 272"/>
                <a:gd name="T48" fmla="*/ 295 w 393"/>
                <a:gd name="T49" fmla="*/ 31 h 272"/>
                <a:gd name="T50" fmla="*/ 295 w 393"/>
                <a:gd name="T51" fmla="*/ 26 h 272"/>
                <a:gd name="T52" fmla="*/ 295 w 393"/>
                <a:gd name="T53" fmla="*/ 18 h 272"/>
                <a:gd name="T54" fmla="*/ 290 w 393"/>
                <a:gd name="T55" fmla="*/ 9 h 272"/>
                <a:gd name="T56" fmla="*/ 281 w 393"/>
                <a:gd name="T57" fmla="*/ 4 h 272"/>
                <a:gd name="T58" fmla="*/ 272 w 393"/>
                <a:gd name="T59" fmla="*/ 4 h 272"/>
                <a:gd name="T60" fmla="*/ 263 w 393"/>
                <a:gd name="T61" fmla="*/ 9 h 272"/>
                <a:gd name="T62" fmla="*/ 152 w 393"/>
                <a:gd name="T63" fmla="*/ 71 h 272"/>
                <a:gd name="T64" fmla="*/ 27 w 393"/>
                <a:gd name="T65" fmla="*/ 0 h 272"/>
                <a:gd name="T66" fmla="*/ 0 w 393"/>
                <a:gd name="T67" fmla="*/ 44 h 272"/>
                <a:gd name="T68" fmla="*/ 125 w 393"/>
                <a:gd name="T69" fmla="*/ 116 h 272"/>
                <a:gd name="T70" fmla="*/ 125 w 393"/>
                <a:gd name="T71" fmla="*/ 250 h 272"/>
                <a:gd name="T72" fmla="*/ 125 w 393"/>
                <a:gd name="T73" fmla="*/ 259 h 272"/>
                <a:gd name="T74" fmla="*/ 129 w 393"/>
                <a:gd name="T75" fmla="*/ 263 h 272"/>
                <a:gd name="T76" fmla="*/ 138 w 393"/>
                <a:gd name="T77" fmla="*/ 268 h 272"/>
                <a:gd name="T78" fmla="*/ 143 w 393"/>
                <a:gd name="T79" fmla="*/ 272 h 272"/>
                <a:gd name="T80" fmla="*/ 152 w 393"/>
                <a:gd name="T81" fmla="*/ 272 h 272"/>
                <a:gd name="T82" fmla="*/ 161 w 393"/>
                <a:gd name="T83" fmla="*/ 268 h 272"/>
                <a:gd name="T84" fmla="*/ 165 w 393"/>
                <a:gd name="T85" fmla="*/ 259 h 272"/>
                <a:gd name="T86" fmla="*/ 165 w 393"/>
                <a:gd name="T87" fmla="*/ 250 h 272"/>
                <a:gd name="T88" fmla="*/ 170 w 393"/>
                <a:gd name="T89" fmla="*/ 143 h 272"/>
                <a:gd name="T90" fmla="*/ 228 w 393"/>
                <a:gd name="T91" fmla="*/ 178 h 272"/>
                <a:gd name="T92" fmla="*/ 223 w 393"/>
                <a:gd name="T93" fmla="*/ 254 h 272"/>
                <a:gd name="T94" fmla="*/ 228 w 393"/>
                <a:gd name="T95" fmla="*/ 263 h 272"/>
                <a:gd name="T96" fmla="*/ 232 w 393"/>
                <a:gd name="T97" fmla="*/ 268 h 272"/>
                <a:gd name="T98" fmla="*/ 237 w 393"/>
                <a:gd name="T99" fmla="*/ 272 h 272"/>
                <a:gd name="T100" fmla="*/ 245 w 393"/>
                <a:gd name="T101" fmla="*/ 272 h 272"/>
                <a:gd name="T102" fmla="*/ 254 w 393"/>
                <a:gd name="T103" fmla="*/ 272 h 272"/>
                <a:gd name="T104" fmla="*/ 259 w 393"/>
                <a:gd name="T105" fmla="*/ 268 h 272"/>
                <a:gd name="T106" fmla="*/ 263 w 393"/>
                <a:gd name="T107" fmla="*/ 263 h 272"/>
                <a:gd name="T108" fmla="*/ 268 w 393"/>
                <a:gd name="T109" fmla="*/ 254 h 272"/>
                <a:gd name="T110" fmla="*/ 272 w 393"/>
                <a:gd name="T111" fmla="*/ 20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272" y="201"/>
                  </a:moveTo>
                  <a:lnTo>
                    <a:pt x="357" y="250"/>
                  </a:lnTo>
                  <a:lnTo>
                    <a:pt x="366" y="254"/>
                  </a:lnTo>
                  <a:lnTo>
                    <a:pt x="375" y="254"/>
                  </a:lnTo>
                  <a:lnTo>
                    <a:pt x="384" y="250"/>
                  </a:lnTo>
                  <a:lnTo>
                    <a:pt x="388" y="241"/>
                  </a:lnTo>
                  <a:lnTo>
                    <a:pt x="393" y="232"/>
                  </a:lnTo>
                  <a:lnTo>
                    <a:pt x="393" y="223"/>
                  </a:lnTo>
                  <a:lnTo>
                    <a:pt x="388" y="214"/>
                  </a:lnTo>
                  <a:lnTo>
                    <a:pt x="384" y="210"/>
                  </a:lnTo>
                  <a:lnTo>
                    <a:pt x="295" y="156"/>
                  </a:lnTo>
                  <a:lnTo>
                    <a:pt x="339" y="129"/>
                  </a:lnTo>
                  <a:lnTo>
                    <a:pt x="348" y="125"/>
                  </a:lnTo>
                  <a:lnTo>
                    <a:pt x="353" y="116"/>
                  </a:lnTo>
                  <a:lnTo>
                    <a:pt x="353" y="107"/>
                  </a:lnTo>
                  <a:lnTo>
                    <a:pt x="353" y="98"/>
                  </a:lnTo>
                  <a:lnTo>
                    <a:pt x="344" y="94"/>
                  </a:lnTo>
                  <a:lnTo>
                    <a:pt x="339" y="89"/>
                  </a:lnTo>
                  <a:lnTo>
                    <a:pt x="330" y="89"/>
                  </a:lnTo>
                  <a:lnTo>
                    <a:pt x="321" y="89"/>
                  </a:lnTo>
                  <a:lnTo>
                    <a:pt x="254" y="129"/>
                  </a:lnTo>
                  <a:lnTo>
                    <a:pt x="196" y="94"/>
                  </a:lnTo>
                  <a:lnTo>
                    <a:pt x="281" y="49"/>
                  </a:lnTo>
                  <a:lnTo>
                    <a:pt x="290" y="40"/>
                  </a:lnTo>
                  <a:lnTo>
                    <a:pt x="295" y="31"/>
                  </a:lnTo>
                  <a:lnTo>
                    <a:pt x="295" y="26"/>
                  </a:lnTo>
                  <a:lnTo>
                    <a:pt x="295" y="18"/>
                  </a:lnTo>
                  <a:lnTo>
                    <a:pt x="290" y="9"/>
                  </a:lnTo>
                  <a:lnTo>
                    <a:pt x="281" y="4"/>
                  </a:lnTo>
                  <a:lnTo>
                    <a:pt x="272" y="4"/>
                  </a:lnTo>
                  <a:lnTo>
                    <a:pt x="263" y="9"/>
                  </a:lnTo>
                  <a:lnTo>
                    <a:pt x="152" y="71"/>
                  </a:lnTo>
                  <a:lnTo>
                    <a:pt x="27" y="0"/>
                  </a:lnTo>
                  <a:lnTo>
                    <a:pt x="0" y="44"/>
                  </a:lnTo>
                  <a:lnTo>
                    <a:pt x="125" y="116"/>
                  </a:lnTo>
                  <a:lnTo>
                    <a:pt x="125" y="250"/>
                  </a:lnTo>
                  <a:lnTo>
                    <a:pt x="125" y="259"/>
                  </a:lnTo>
                  <a:lnTo>
                    <a:pt x="129" y="263"/>
                  </a:lnTo>
                  <a:lnTo>
                    <a:pt x="138" y="268"/>
                  </a:lnTo>
                  <a:lnTo>
                    <a:pt x="143" y="272"/>
                  </a:lnTo>
                  <a:lnTo>
                    <a:pt x="152" y="272"/>
                  </a:lnTo>
                  <a:lnTo>
                    <a:pt x="161" y="268"/>
                  </a:lnTo>
                  <a:lnTo>
                    <a:pt x="165" y="259"/>
                  </a:lnTo>
                  <a:lnTo>
                    <a:pt x="165" y="250"/>
                  </a:lnTo>
                  <a:lnTo>
                    <a:pt x="170" y="143"/>
                  </a:lnTo>
                  <a:lnTo>
                    <a:pt x="228" y="178"/>
                  </a:lnTo>
                  <a:lnTo>
                    <a:pt x="223" y="254"/>
                  </a:lnTo>
                  <a:lnTo>
                    <a:pt x="228" y="263"/>
                  </a:lnTo>
                  <a:lnTo>
                    <a:pt x="232" y="268"/>
                  </a:lnTo>
                  <a:lnTo>
                    <a:pt x="237" y="272"/>
                  </a:lnTo>
                  <a:lnTo>
                    <a:pt x="245" y="272"/>
                  </a:lnTo>
                  <a:lnTo>
                    <a:pt x="254" y="272"/>
                  </a:lnTo>
                  <a:lnTo>
                    <a:pt x="259" y="268"/>
                  </a:lnTo>
                  <a:lnTo>
                    <a:pt x="263" y="263"/>
                  </a:lnTo>
                  <a:lnTo>
                    <a:pt x="268" y="254"/>
                  </a:lnTo>
                  <a:lnTo>
                    <a:pt x="272" y="2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1348" y="393"/>
              <a:ext cx="393" cy="277"/>
            </a:xfrm>
            <a:custGeom>
              <a:avLst/>
              <a:gdLst>
                <a:gd name="T0" fmla="*/ 295 w 393"/>
                <a:gd name="T1" fmla="*/ 121 h 277"/>
                <a:gd name="T2" fmla="*/ 384 w 393"/>
                <a:gd name="T3" fmla="*/ 72 h 277"/>
                <a:gd name="T4" fmla="*/ 393 w 393"/>
                <a:gd name="T5" fmla="*/ 63 h 277"/>
                <a:gd name="T6" fmla="*/ 393 w 393"/>
                <a:gd name="T7" fmla="*/ 54 h 277"/>
                <a:gd name="T8" fmla="*/ 393 w 393"/>
                <a:gd name="T9" fmla="*/ 49 h 277"/>
                <a:gd name="T10" fmla="*/ 393 w 393"/>
                <a:gd name="T11" fmla="*/ 40 h 277"/>
                <a:gd name="T12" fmla="*/ 384 w 393"/>
                <a:gd name="T13" fmla="*/ 31 h 277"/>
                <a:gd name="T14" fmla="*/ 379 w 393"/>
                <a:gd name="T15" fmla="*/ 27 h 277"/>
                <a:gd name="T16" fmla="*/ 370 w 393"/>
                <a:gd name="T17" fmla="*/ 27 h 277"/>
                <a:gd name="T18" fmla="*/ 357 w 393"/>
                <a:gd name="T19" fmla="*/ 27 h 277"/>
                <a:gd name="T20" fmla="*/ 268 w 393"/>
                <a:gd name="T21" fmla="*/ 81 h 277"/>
                <a:gd name="T22" fmla="*/ 268 w 393"/>
                <a:gd name="T23" fmla="*/ 27 h 277"/>
                <a:gd name="T24" fmla="*/ 268 w 393"/>
                <a:gd name="T25" fmla="*/ 14 h 277"/>
                <a:gd name="T26" fmla="*/ 263 w 393"/>
                <a:gd name="T27" fmla="*/ 9 h 277"/>
                <a:gd name="T28" fmla="*/ 254 w 393"/>
                <a:gd name="T29" fmla="*/ 5 h 277"/>
                <a:gd name="T30" fmla="*/ 250 w 393"/>
                <a:gd name="T31" fmla="*/ 0 h 277"/>
                <a:gd name="T32" fmla="*/ 241 w 393"/>
                <a:gd name="T33" fmla="*/ 5 h 277"/>
                <a:gd name="T34" fmla="*/ 232 w 393"/>
                <a:gd name="T35" fmla="*/ 5 h 277"/>
                <a:gd name="T36" fmla="*/ 228 w 393"/>
                <a:gd name="T37" fmla="*/ 14 h 277"/>
                <a:gd name="T38" fmla="*/ 228 w 393"/>
                <a:gd name="T39" fmla="*/ 23 h 277"/>
                <a:gd name="T40" fmla="*/ 228 w 393"/>
                <a:gd name="T41" fmla="*/ 99 h 277"/>
                <a:gd name="T42" fmla="*/ 170 w 393"/>
                <a:gd name="T43" fmla="*/ 134 h 277"/>
                <a:gd name="T44" fmla="*/ 170 w 393"/>
                <a:gd name="T45" fmla="*/ 36 h 277"/>
                <a:gd name="T46" fmla="*/ 170 w 393"/>
                <a:gd name="T47" fmla="*/ 27 h 277"/>
                <a:gd name="T48" fmla="*/ 165 w 393"/>
                <a:gd name="T49" fmla="*/ 18 h 277"/>
                <a:gd name="T50" fmla="*/ 156 w 393"/>
                <a:gd name="T51" fmla="*/ 14 h 277"/>
                <a:gd name="T52" fmla="*/ 147 w 393"/>
                <a:gd name="T53" fmla="*/ 9 h 277"/>
                <a:gd name="T54" fmla="*/ 138 w 393"/>
                <a:gd name="T55" fmla="*/ 9 h 277"/>
                <a:gd name="T56" fmla="*/ 134 w 393"/>
                <a:gd name="T57" fmla="*/ 14 h 277"/>
                <a:gd name="T58" fmla="*/ 129 w 393"/>
                <a:gd name="T59" fmla="*/ 23 h 277"/>
                <a:gd name="T60" fmla="*/ 125 w 393"/>
                <a:gd name="T61" fmla="*/ 31 h 277"/>
                <a:gd name="T62" fmla="*/ 125 w 393"/>
                <a:gd name="T63" fmla="*/ 161 h 277"/>
                <a:gd name="T64" fmla="*/ 0 w 393"/>
                <a:gd name="T65" fmla="*/ 233 h 277"/>
                <a:gd name="T66" fmla="*/ 27 w 393"/>
                <a:gd name="T67" fmla="*/ 277 h 277"/>
                <a:gd name="T68" fmla="*/ 152 w 393"/>
                <a:gd name="T69" fmla="*/ 206 h 277"/>
                <a:gd name="T70" fmla="*/ 268 w 393"/>
                <a:gd name="T71" fmla="*/ 273 h 277"/>
                <a:gd name="T72" fmla="*/ 272 w 393"/>
                <a:gd name="T73" fmla="*/ 277 h 277"/>
                <a:gd name="T74" fmla="*/ 281 w 393"/>
                <a:gd name="T75" fmla="*/ 277 h 277"/>
                <a:gd name="T76" fmla="*/ 290 w 393"/>
                <a:gd name="T77" fmla="*/ 273 h 277"/>
                <a:gd name="T78" fmla="*/ 295 w 393"/>
                <a:gd name="T79" fmla="*/ 268 h 277"/>
                <a:gd name="T80" fmla="*/ 299 w 393"/>
                <a:gd name="T81" fmla="*/ 259 h 277"/>
                <a:gd name="T82" fmla="*/ 299 w 393"/>
                <a:gd name="T83" fmla="*/ 251 h 277"/>
                <a:gd name="T84" fmla="*/ 295 w 393"/>
                <a:gd name="T85" fmla="*/ 242 h 277"/>
                <a:gd name="T86" fmla="*/ 286 w 393"/>
                <a:gd name="T87" fmla="*/ 237 h 277"/>
                <a:gd name="T88" fmla="*/ 196 w 393"/>
                <a:gd name="T89" fmla="*/ 179 h 277"/>
                <a:gd name="T90" fmla="*/ 254 w 393"/>
                <a:gd name="T91" fmla="*/ 148 h 277"/>
                <a:gd name="T92" fmla="*/ 321 w 393"/>
                <a:gd name="T93" fmla="*/ 188 h 277"/>
                <a:gd name="T94" fmla="*/ 330 w 393"/>
                <a:gd name="T95" fmla="*/ 192 h 277"/>
                <a:gd name="T96" fmla="*/ 335 w 393"/>
                <a:gd name="T97" fmla="*/ 192 h 277"/>
                <a:gd name="T98" fmla="*/ 344 w 393"/>
                <a:gd name="T99" fmla="*/ 188 h 277"/>
                <a:gd name="T100" fmla="*/ 348 w 393"/>
                <a:gd name="T101" fmla="*/ 179 h 277"/>
                <a:gd name="T102" fmla="*/ 348 w 393"/>
                <a:gd name="T103" fmla="*/ 175 h 277"/>
                <a:gd name="T104" fmla="*/ 348 w 393"/>
                <a:gd name="T105" fmla="*/ 166 h 277"/>
                <a:gd name="T106" fmla="*/ 348 w 393"/>
                <a:gd name="T107" fmla="*/ 157 h 277"/>
                <a:gd name="T108" fmla="*/ 339 w 393"/>
                <a:gd name="T109" fmla="*/ 152 h 277"/>
                <a:gd name="T110" fmla="*/ 295 w 393"/>
                <a:gd name="T111" fmla="*/ 121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295" y="121"/>
                  </a:moveTo>
                  <a:lnTo>
                    <a:pt x="384" y="72"/>
                  </a:lnTo>
                  <a:lnTo>
                    <a:pt x="393" y="63"/>
                  </a:lnTo>
                  <a:lnTo>
                    <a:pt x="393" y="54"/>
                  </a:lnTo>
                  <a:lnTo>
                    <a:pt x="393" y="49"/>
                  </a:lnTo>
                  <a:lnTo>
                    <a:pt x="393" y="40"/>
                  </a:lnTo>
                  <a:lnTo>
                    <a:pt x="384" y="31"/>
                  </a:lnTo>
                  <a:lnTo>
                    <a:pt x="379" y="27"/>
                  </a:lnTo>
                  <a:lnTo>
                    <a:pt x="370" y="27"/>
                  </a:lnTo>
                  <a:lnTo>
                    <a:pt x="357" y="27"/>
                  </a:lnTo>
                  <a:lnTo>
                    <a:pt x="268" y="81"/>
                  </a:lnTo>
                  <a:lnTo>
                    <a:pt x="268" y="27"/>
                  </a:lnTo>
                  <a:lnTo>
                    <a:pt x="268" y="14"/>
                  </a:lnTo>
                  <a:lnTo>
                    <a:pt x="263" y="9"/>
                  </a:lnTo>
                  <a:lnTo>
                    <a:pt x="254" y="5"/>
                  </a:lnTo>
                  <a:lnTo>
                    <a:pt x="250" y="0"/>
                  </a:lnTo>
                  <a:lnTo>
                    <a:pt x="241" y="5"/>
                  </a:lnTo>
                  <a:lnTo>
                    <a:pt x="232" y="5"/>
                  </a:lnTo>
                  <a:lnTo>
                    <a:pt x="228" y="14"/>
                  </a:lnTo>
                  <a:lnTo>
                    <a:pt x="228" y="23"/>
                  </a:lnTo>
                  <a:lnTo>
                    <a:pt x="228" y="99"/>
                  </a:lnTo>
                  <a:lnTo>
                    <a:pt x="170" y="134"/>
                  </a:lnTo>
                  <a:lnTo>
                    <a:pt x="170" y="36"/>
                  </a:lnTo>
                  <a:lnTo>
                    <a:pt x="170" y="27"/>
                  </a:lnTo>
                  <a:lnTo>
                    <a:pt x="165" y="18"/>
                  </a:lnTo>
                  <a:lnTo>
                    <a:pt x="156" y="14"/>
                  </a:lnTo>
                  <a:lnTo>
                    <a:pt x="147" y="9"/>
                  </a:lnTo>
                  <a:lnTo>
                    <a:pt x="138" y="9"/>
                  </a:lnTo>
                  <a:lnTo>
                    <a:pt x="134" y="14"/>
                  </a:lnTo>
                  <a:lnTo>
                    <a:pt x="129" y="23"/>
                  </a:lnTo>
                  <a:lnTo>
                    <a:pt x="125" y="31"/>
                  </a:lnTo>
                  <a:lnTo>
                    <a:pt x="125" y="161"/>
                  </a:lnTo>
                  <a:lnTo>
                    <a:pt x="0" y="233"/>
                  </a:lnTo>
                  <a:lnTo>
                    <a:pt x="27" y="277"/>
                  </a:lnTo>
                  <a:lnTo>
                    <a:pt x="152" y="206"/>
                  </a:lnTo>
                  <a:lnTo>
                    <a:pt x="268" y="273"/>
                  </a:lnTo>
                  <a:lnTo>
                    <a:pt x="272" y="277"/>
                  </a:lnTo>
                  <a:lnTo>
                    <a:pt x="281" y="277"/>
                  </a:lnTo>
                  <a:lnTo>
                    <a:pt x="290" y="273"/>
                  </a:lnTo>
                  <a:lnTo>
                    <a:pt x="295" y="268"/>
                  </a:lnTo>
                  <a:lnTo>
                    <a:pt x="299" y="259"/>
                  </a:lnTo>
                  <a:lnTo>
                    <a:pt x="299" y="251"/>
                  </a:lnTo>
                  <a:lnTo>
                    <a:pt x="295" y="242"/>
                  </a:lnTo>
                  <a:lnTo>
                    <a:pt x="286" y="237"/>
                  </a:lnTo>
                  <a:lnTo>
                    <a:pt x="196" y="179"/>
                  </a:lnTo>
                  <a:lnTo>
                    <a:pt x="254" y="148"/>
                  </a:lnTo>
                  <a:lnTo>
                    <a:pt x="321" y="188"/>
                  </a:lnTo>
                  <a:lnTo>
                    <a:pt x="330" y="192"/>
                  </a:lnTo>
                  <a:lnTo>
                    <a:pt x="335" y="192"/>
                  </a:lnTo>
                  <a:lnTo>
                    <a:pt x="344" y="188"/>
                  </a:lnTo>
                  <a:lnTo>
                    <a:pt x="348" y="179"/>
                  </a:lnTo>
                  <a:lnTo>
                    <a:pt x="348" y="175"/>
                  </a:lnTo>
                  <a:lnTo>
                    <a:pt x="348" y="166"/>
                  </a:lnTo>
                  <a:lnTo>
                    <a:pt x="348" y="157"/>
                  </a:lnTo>
                  <a:lnTo>
                    <a:pt x="339" y="152"/>
                  </a:lnTo>
                  <a:lnTo>
                    <a:pt x="295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>
              <a:off x="1232" y="536"/>
              <a:ext cx="263" cy="228"/>
            </a:xfrm>
            <a:custGeom>
              <a:avLst/>
              <a:gdLst>
                <a:gd name="T0" fmla="*/ 0 w 263"/>
                <a:gd name="T1" fmla="*/ 116 h 228"/>
                <a:gd name="T2" fmla="*/ 49 w 263"/>
                <a:gd name="T3" fmla="*/ 67 h 228"/>
                <a:gd name="T4" fmla="*/ 67 w 263"/>
                <a:gd name="T5" fmla="*/ 0 h 228"/>
                <a:gd name="T6" fmla="*/ 134 w 263"/>
                <a:gd name="T7" fmla="*/ 23 h 228"/>
                <a:gd name="T8" fmla="*/ 201 w 263"/>
                <a:gd name="T9" fmla="*/ 0 h 228"/>
                <a:gd name="T10" fmla="*/ 214 w 263"/>
                <a:gd name="T11" fmla="*/ 67 h 228"/>
                <a:gd name="T12" fmla="*/ 263 w 263"/>
                <a:gd name="T13" fmla="*/ 116 h 228"/>
                <a:gd name="T14" fmla="*/ 214 w 263"/>
                <a:gd name="T15" fmla="*/ 161 h 228"/>
                <a:gd name="T16" fmla="*/ 201 w 263"/>
                <a:gd name="T17" fmla="*/ 228 h 228"/>
                <a:gd name="T18" fmla="*/ 134 w 263"/>
                <a:gd name="T19" fmla="*/ 210 h 228"/>
                <a:gd name="T20" fmla="*/ 67 w 263"/>
                <a:gd name="T21" fmla="*/ 228 h 228"/>
                <a:gd name="T22" fmla="*/ 49 w 263"/>
                <a:gd name="T23" fmla="*/ 161 h 228"/>
                <a:gd name="T24" fmla="*/ 0 w 263"/>
                <a:gd name="T25" fmla="*/ 116 h 2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3"/>
                <a:gd name="T40" fmla="*/ 0 h 228"/>
                <a:gd name="T41" fmla="*/ 263 w 263"/>
                <a:gd name="T42" fmla="*/ 228 h 2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3" h="228">
                  <a:moveTo>
                    <a:pt x="0" y="116"/>
                  </a:moveTo>
                  <a:lnTo>
                    <a:pt x="49" y="67"/>
                  </a:lnTo>
                  <a:lnTo>
                    <a:pt x="67" y="0"/>
                  </a:lnTo>
                  <a:lnTo>
                    <a:pt x="134" y="23"/>
                  </a:lnTo>
                  <a:lnTo>
                    <a:pt x="201" y="0"/>
                  </a:lnTo>
                  <a:lnTo>
                    <a:pt x="214" y="67"/>
                  </a:lnTo>
                  <a:lnTo>
                    <a:pt x="263" y="116"/>
                  </a:lnTo>
                  <a:lnTo>
                    <a:pt x="214" y="161"/>
                  </a:lnTo>
                  <a:lnTo>
                    <a:pt x="201" y="228"/>
                  </a:lnTo>
                  <a:lnTo>
                    <a:pt x="134" y="210"/>
                  </a:lnTo>
                  <a:lnTo>
                    <a:pt x="67" y="228"/>
                  </a:lnTo>
                  <a:lnTo>
                    <a:pt x="49" y="161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990600" y="1812925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n-US" sz="2000" b="1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</a:t>
            </a:r>
            <a:r>
              <a:rPr lang="en-US" sz="2400" b="1" smtClean="0">
                <a:latin typeface="Arial"/>
              </a:rPr>
              <a:t>M</a:t>
            </a:r>
            <a:r>
              <a:rPr lang="en-US" sz="2000" b="1" smtClean="0">
                <a:latin typeface="Arial"/>
              </a:rPr>
              <a:t>ột ô tô đi mỗi giờ được 50 km, một xe máy đi mỗi giờ được 40km và cùng đi quãng đường từ A đến B, nếu khởi hành cùng 1 lúc từ A thì xe nào đến B trước?</a:t>
            </a:r>
          </a:p>
        </p:txBody>
      </p:sp>
      <p:sp>
        <p:nvSpPr>
          <p:cNvPr id="7200" name="AutoShape 32"/>
          <p:cNvSpPr>
            <a:spLocks noChangeArrowheads="1"/>
          </p:cNvSpPr>
          <p:nvPr/>
        </p:nvSpPr>
        <p:spPr bwMode="auto">
          <a:xfrm>
            <a:off x="2667000" y="2971800"/>
            <a:ext cx="5181600" cy="1752600"/>
          </a:xfrm>
          <a:prstGeom prst="cloudCallout">
            <a:avLst>
              <a:gd name="adj1" fmla="val -55759"/>
              <a:gd name="adj2" fmla="val 5688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000" b="1"/>
          </a:p>
        </p:txBody>
      </p:sp>
      <p:pic>
        <p:nvPicPr>
          <p:cNvPr id="4383" name="Picture 287" descr="qustionsm_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4572000"/>
            <a:ext cx="990600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3" descr="POINSET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4" descr="POINSET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48432" y="4804568"/>
            <a:ext cx="19050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38" name="Text Box 70"/>
          <p:cNvSpPr txBox="1">
            <a:spLocks noChangeArrowheads="1"/>
          </p:cNvSpPr>
          <p:nvPr/>
        </p:nvSpPr>
        <p:spPr bwMode="auto">
          <a:xfrm>
            <a:off x="3048000" y="3505200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Ô tô và xe máy xe nào nhanh hơn?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3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7" grpId="0"/>
      <p:bldP spid="7200" grpId="0" animBg="1"/>
      <p:bldP spid="72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WordArt 9"/>
          <p:cNvSpPr>
            <a:spLocks noChangeArrowheads="1" noChangeShapeType="1" noTextEdit="1"/>
          </p:cNvSpPr>
          <p:nvPr/>
        </p:nvSpPr>
        <p:spPr bwMode="auto">
          <a:xfrm>
            <a:off x="1981200" y="0"/>
            <a:ext cx="6400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Vận tốc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3048000" y="16764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endParaRPr lang="en-US" sz="2000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6149" name="Picture 3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48432" y="4804568"/>
            <a:ext cx="19050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625" y="990600"/>
            <a:ext cx="304800" cy="457200"/>
            <a:chOff x="982" y="214"/>
            <a:chExt cx="759" cy="872"/>
          </a:xfrm>
        </p:grpSpPr>
        <p:sp>
          <p:nvSpPr>
            <p:cNvPr id="6176" name="Freeform 12"/>
            <p:cNvSpPr>
              <a:spLocks/>
            </p:cNvSpPr>
            <p:nvPr/>
          </p:nvSpPr>
          <p:spPr bwMode="auto">
            <a:xfrm>
              <a:off x="1214" y="214"/>
              <a:ext cx="299" cy="434"/>
            </a:xfrm>
            <a:custGeom>
              <a:avLst/>
              <a:gdLst>
                <a:gd name="T0" fmla="*/ 174 w 299"/>
                <a:gd name="T1" fmla="*/ 121 h 434"/>
                <a:gd name="T2" fmla="*/ 174 w 299"/>
                <a:gd name="T3" fmla="*/ 23 h 434"/>
                <a:gd name="T4" fmla="*/ 170 w 299"/>
                <a:gd name="T5" fmla="*/ 9 h 434"/>
                <a:gd name="T6" fmla="*/ 165 w 299"/>
                <a:gd name="T7" fmla="*/ 5 h 434"/>
                <a:gd name="T8" fmla="*/ 156 w 299"/>
                <a:gd name="T9" fmla="*/ 0 h 434"/>
                <a:gd name="T10" fmla="*/ 152 w 299"/>
                <a:gd name="T11" fmla="*/ 0 h 434"/>
                <a:gd name="T12" fmla="*/ 143 w 299"/>
                <a:gd name="T13" fmla="*/ 0 h 434"/>
                <a:gd name="T14" fmla="*/ 134 w 299"/>
                <a:gd name="T15" fmla="*/ 5 h 434"/>
                <a:gd name="T16" fmla="*/ 125 w 299"/>
                <a:gd name="T17" fmla="*/ 9 h 434"/>
                <a:gd name="T18" fmla="*/ 125 w 299"/>
                <a:gd name="T19" fmla="*/ 23 h 434"/>
                <a:gd name="T20" fmla="*/ 125 w 299"/>
                <a:gd name="T21" fmla="*/ 126 h 434"/>
                <a:gd name="T22" fmla="*/ 76 w 299"/>
                <a:gd name="T23" fmla="*/ 99 h 434"/>
                <a:gd name="T24" fmla="*/ 67 w 299"/>
                <a:gd name="T25" fmla="*/ 94 h 434"/>
                <a:gd name="T26" fmla="*/ 58 w 299"/>
                <a:gd name="T27" fmla="*/ 94 h 434"/>
                <a:gd name="T28" fmla="*/ 49 w 299"/>
                <a:gd name="T29" fmla="*/ 99 h 434"/>
                <a:gd name="T30" fmla="*/ 45 w 299"/>
                <a:gd name="T31" fmla="*/ 103 h 434"/>
                <a:gd name="T32" fmla="*/ 40 w 299"/>
                <a:gd name="T33" fmla="*/ 112 h 434"/>
                <a:gd name="T34" fmla="*/ 45 w 299"/>
                <a:gd name="T35" fmla="*/ 117 h 434"/>
                <a:gd name="T36" fmla="*/ 45 w 299"/>
                <a:gd name="T37" fmla="*/ 126 h 434"/>
                <a:gd name="T38" fmla="*/ 54 w 299"/>
                <a:gd name="T39" fmla="*/ 134 h 434"/>
                <a:gd name="T40" fmla="*/ 121 w 299"/>
                <a:gd name="T41" fmla="*/ 170 h 434"/>
                <a:gd name="T42" fmla="*/ 121 w 299"/>
                <a:gd name="T43" fmla="*/ 242 h 434"/>
                <a:gd name="T44" fmla="*/ 36 w 299"/>
                <a:gd name="T45" fmla="*/ 188 h 434"/>
                <a:gd name="T46" fmla="*/ 27 w 299"/>
                <a:gd name="T47" fmla="*/ 184 h 434"/>
                <a:gd name="T48" fmla="*/ 18 w 299"/>
                <a:gd name="T49" fmla="*/ 184 h 434"/>
                <a:gd name="T50" fmla="*/ 9 w 299"/>
                <a:gd name="T51" fmla="*/ 188 h 434"/>
                <a:gd name="T52" fmla="*/ 5 w 299"/>
                <a:gd name="T53" fmla="*/ 193 h 434"/>
                <a:gd name="T54" fmla="*/ 0 w 299"/>
                <a:gd name="T55" fmla="*/ 202 h 434"/>
                <a:gd name="T56" fmla="*/ 0 w 299"/>
                <a:gd name="T57" fmla="*/ 210 h 434"/>
                <a:gd name="T58" fmla="*/ 5 w 299"/>
                <a:gd name="T59" fmla="*/ 219 h 434"/>
                <a:gd name="T60" fmla="*/ 14 w 299"/>
                <a:gd name="T61" fmla="*/ 224 h 434"/>
                <a:gd name="T62" fmla="*/ 121 w 299"/>
                <a:gd name="T63" fmla="*/ 291 h 434"/>
                <a:gd name="T64" fmla="*/ 121 w 299"/>
                <a:gd name="T65" fmla="*/ 434 h 434"/>
                <a:gd name="T66" fmla="*/ 174 w 299"/>
                <a:gd name="T67" fmla="*/ 434 h 434"/>
                <a:gd name="T68" fmla="*/ 174 w 299"/>
                <a:gd name="T69" fmla="*/ 291 h 434"/>
                <a:gd name="T70" fmla="*/ 290 w 299"/>
                <a:gd name="T71" fmla="*/ 224 h 434"/>
                <a:gd name="T72" fmla="*/ 295 w 299"/>
                <a:gd name="T73" fmla="*/ 219 h 434"/>
                <a:gd name="T74" fmla="*/ 299 w 299"/>
                <a:gd name="T75" fmla="*/ 210 h 434"/>
                <a:gd name="T76" fmla="*/ 299 w 299"/>
                <a:gd name="T77" fmla="*/ 202 h 434"/>
                <a:gd name="T78" fmla="*/ 299 w 299"/>
                <a:gd name="T79" fmla="*/ 197 h 434"/>
                <a:gd name="T80" fmla="*/ 295 w 299"/>
                <a:gd name="T81" fmla="*/ 188 h 434"/>
                <a:gd name="T82" fmla="*/ 286 w 299"/>
                <a:gd name="T83" fmla="*/ 184 h 434"/>
                <a:gd name="T84" fmla="*/ 277 w 299"/>
                <a:gd name="T85" fmla="*/ 184 h 434"/>
                <a:gd name="T86" fmla="*/ 268 w 299"/>
                <a:gd name="T87" fmla="*/ 188 h 434"/>
                <a:gd name="T88" fmla="*/ 174 w 299"/>
                <a:gd name="T89" fmla="*/ 237 h 434"/>
                <a:gd name="T90" fmla="*/ 174 w 299"/>
                <a:gd name="T91" fmla="*/ 170 h 434"/>
                <a:gd name="T92" fmla="*/ 246 w 299"/>
                <a:gd name="T93" fmla="*/ 134 h 434"/>
                <a:gd name="T94" fmla="*/ 250 w 299"/>
                <a:gd name="T95" fmla="*/ 130 h 434"/>
                <a:gd name="T96" fmla="*/ 255 w 299"/>
                <a:gd name="T97" fmla="*/ 121 h 434"/>
                <a:gd name="T98" fmla="*/ 255 w 299"/>
                <a:gd name="T99" fmla="*/ 112 h 434"/>
                <a:gd name="T100" fmla="*/ 250 w 299"/>
                <a:gd name="T101" fmla="*/ 108 h 434"/>
                <a:gd name="T102" fmla="*/ 246 w 299"/>
                <a:gd name="T103" fmla="*/ 103 h 434"/>
                <a:gd name="T104" fmla="*/ 237 w 299"/>
                <a:gd name="T105" fmla="*/ 99 h 434"/>
                <a:gd name="T106" fmla="*/ 232 w 299"/>
                <a:gd name="T107" fmla="*/ 99 h 434"/>
                <a:gd name="T108" fmla="*/ 223 w 299"/>
                <a:gd name="T109" fmla="*/ 99 h 434"/>
                <a:gd name="T110" fmla="*/ 174 w 299"/>
                <a:gd name="T111" fmla="*/ 121 h 4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4"/>
                <a:gd name="T170" fmla="*/ 299 w 299"/>
                <a:gd name="T171" fmla="*/ 434 h 4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4">
                  <a:moveTo>
                    <a:pt x="174" y="121"/>
                  </a:moveTo>
                  <a:lnTo>
                    <a:pt x="174" y="23"/>
                  </a:lnTo>
                  <a:lnTo>
                    <a:pt x="170" y="9"/>
                  </a:lnTo>
                  <a:lnTo>
                    <a:pt x="165" y="5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43" y="0"/>
                  </a:lnTo>
                  <a:lnTo>
                    <a:pt x="134" y="5"/>
                  </a:lnTo>
                  <a:lnTo>
                    <a:pt x="125" y="9"/>
                  </a:lnTo>
                  <a:lnTo>
                    <a:pt x="125" y="23"/>
                  </a:lnTo>
                  <a:lnTo>
                    <a:pt x="125" y="126"/>
                  </a:lnTo>
                  <a:lnTo>
                    <a:pt x="76" y="99"/>
                  </a:lnTo>
                  <a:lnTo>
                    <a:pt x="67" y="94"/>
                  </a:lnTo>
                  <a:lnTo>
                    <a:pt x="58" y="94"/>
                  </a:lnTo>
                  <a:lnTo>
                    <a:pt x="49" y="99"/>
                  </a:lnTo>
                  <a:lnTo>
                    <a:pt x="45" y="103"/>
                  </a:lnTo>
                  <a:lnTo>
                    <a:pt x="40" y="112"/>
                  </a:lnTo>
                  <a:lnTo>
                    <a:pt x="45" y="117"/>
                  </a:lnTo>
                  <a:lnTo>
                    <a:pt x="45" y="126"/>
                  </a:lnTo>
                  <a:lnTo>
                    <a:pt x="54" y="134"/>
                  </a:lnTo>
                  <a:lnTo>
                    <a:pt x="121" y="170"/>
                  </a:lnTo>
                  <a:lnTo>
                    <a:pt x="121" y="242"/>
                  </a:lnTo>
                  <a:lnTo>
                    <a:pt x="36" y="188"/>
                  </a:lnTo>
                  <a:lnTo>
                    <a:pt x="27" y="184"/>
                  </a:lnTo>
                  <a:lnTo>
                    <a:pt x="18" y="184"/>
                  </a:lnTo>
                  <a:lnTo>
                    <a:pt x="9" y="188"/>
                  </a:lnTo>
                  <a:lnTo>
                    <a:pt x="5" y="193"/>
                  </a:lnTo>
                  <a:lnTo>
                    <a:pt x="0" y="202"/>
                  </a:lnTo>
                  <a:lnTo>
                    <a:pt x="0" y="210"/>
                  </a:lnTo>
                  <a:lnTo>
                    <a:pt x="5" y="219"/>
                  </a:lnTo>
                  <a:lnTo>
                    <a:pt x="14" y="224"/>
                  </a:lnTo>
                  <a:lnTo>
                    <a:pt x="121" y="291"/>
                  </a:lnTo>
                  <a:lnTo>
                    <a:pt x="121" y="434"/>
                  </a:lnTo>
                  <a:lnTo>
                    <a:pt x="174" y="434"/>
                  </a:lnTo>
                  <a:lnTo>
                    <a:pt x="174" y="291"/>
                  </a:lnTo>
                  <a:lnTo>
                    <a:pt x="290" y="224"/>
                  </a:lnTo>
                  <a:lnTo>
                    <a:pt x="295" y="219"/>
                  </a:lnTo>
                  <a:lnTo>
                    <a:pt x="299" y="210"/>
                  </a:lnTo>
                  <a:lnTo>
                    <a:pt x="299" y="202"/>
                  </a:lnTo>
                  <a:lnTo>
                    <a:pt x="299" y="197"/>
                  </a:lnTo>
                  <a:lnTo>
                    <a:pt x="295" y="188"/>
                  </a:lnTo>
                  <a:lnTo>
                    <a:pt x="286" y="184"/>
                  </a:lnTo>
                  <a:lnTo>
                    <a:pt x="277" y="184"/>
                  </a:lnTo>
                  <a:lnTo>
                    <a:pt x="268" y="188"/>
                  </a:lnTo>
                  <a:lnTo>
                    <a:pt x="174" y="237"/>
                  </a:lnTo>
                  <a:lnTo>
                    <a:pt x="174" y="170"/>
                  </a:lnTo>
                  <a:lnTo>
                    <a:pt x="246" y="134"/>
                  </a:lnTo>
                  <a:lnTo>
                    <a:pt x="250" y="130"/>
                  </a:lnTo>
                  <a:lnTo>
                    <a:pt x="255" y="121"/>
                  </a:lnTo>
                  <a:lnTo>
                    <a:pt x="255" y="112"/>
                  </a:lnTo>
                  <a:lnTo>
                    <a:pt x="250" y="108"/>
                  </a:lnTo>
                  <a:lnTo>
                    <a:pt x="246" y="103"/>
                  </a:lnTo>
                  <a:lnTo>
                    <a:pt x="237" y="99"/>
                  </a:lnTo>
                  <a:lnTo>
                    <a:pt x="232" y="99"/>
                  </a:lnTo>
                  <a:lnTo>
                    <a:pt x="223" y="99"/>
                  </a:lnTo>
                  <a:lnTo>
                    <a:pt x="174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13"/>
            <p:cNvSpPr>
              <a:spLocks/>
            </p:cNvSpPr>
            <p:nvPr/>
          </p:nvSpPr>
          <p:spPr bwMode="auto">
            <a:xfrm>
              <a:off x="982" y="398"/>
              <a:ext cx="393" cy="272"/>
            </a:xfrm>
            <a:custGeom>
              <a:avLst/>
              <a:gdLst>
                <a:gd name="T0" fmla="*/ 121 w 393"/>
                <a:gd name="T1" fmla="*/ 71 h 272"/>
                <a:gd name="T2" fmla="*/ 36 w 393"/>
                <a:gd name="T3" fmla="*/ 22 h 272"/>
                <a:gd name="T4" fmla="*/ 27 w 393"/>
                <a:gd name="T5" fmla="*/ 18 h 272"/>
                <a:gd name="T6" fmla="*/ 18 w 393"/>
                <a:gd name="T7" fmla="*/ 18 h 272"/>
                <a:gd name="T8" fmla="*/ 9 w 393"/>
                <a:gd name="T9" fmla="*/ 22 h 272"/>
                <a:gd name="T10" fmla="*/ 5 w 393"/>
                <a:gd name="T11" fmla="*/ 31 h 272"/>
                <a:gd name="T12" fmla="*/ 0 w 393"/>
                <a:gd name="T13" fmla="*/ 40 h 272"/>
                <a:gd name="T14" fmla="*/ 0 w 393"/>
                <a:gd name="T15" fmla="*/ 49 h 272"/>
                <a:gd name="T16" fmla="*/ 5 w 393"/>
                <a:gd name="T17" fmla="*/ 58 h 272"/>
                <a:gd name="T18" fmla="*/ 9 w 393"/>
                <a:gd name="T19" fmla="*/ 62 h 272"/>
                <a:gd name="T20" fmla="*/ 98 w 393"/>
                <a:gd name="T21" fmla="*/ 116 h 272"/>
                <a:gd name="T22" fmla="*/ 54 w 393"/>
                <a:gd name="T23" fmla="*/ 143 h 272"/>
                <a:gd name="T24" fmla="*/ 45 w 393"/>
                <a:gd name="T25" fmla="*/ 147 h 272"/>
                <a:gd name="T26" fmla="*/ 40 w 393"/>
                <a:gd name="T27" fmla="*/ 156 h 272"/>
                <a:gd name="T28" fmla="*/ 40 w 393"/>
                <a:gd name="T29" fmla="*/ 165 h 272"/>
                <a:gd name="T30" fmla="*/ 40 w 393"/>
                <a:gd name="T31" fmla="*/ 174 h 272"/>
                <a:gd name="T32" fmla="*/ 49 w 393"/>
                <a:gd name="T33" fmla="*/ 178 h 272"/>
                <a:gd name="T34" fmla="*/ 54 w 393"/>
                <a:gd name="T35" fmla="*/ 183 h 272"/>
                <a:gd name="T36" fmla="*/ 63 w 393"/>
                <a:gd name="T37" fmla="*/ 183 h 272"/>
                <a:gd name="T38" fmla="*/ 72 w 393"/>
                <a:gd name="T39" fmla="*/ 183 h 272"/>
                <a:gd name="T40" fmla="*/ 139 w 393"/>
                <a:gd name="T41" fmla="*/ 143 h 272"/>
                <a:gd name="T42" fmla="*/ 197 w 393"/>
                <a:gd name="T43" fmla="*/ 178 h 272"/>
                <a:gd name="T44" fmla="*/ 112 w 393"/>
                <a:gd name="T45" fmla="*/ 223 h 272"/>
                <a:gd name="T46" fmla="*/ 103 w 393"/>
                <a:gd name="T47" fmla="*/ 232 h 272"/>
                <a:gd name="T48" fmla="*/ 98 w 393"/>
                <a:gd name="T49" fmla="*/ 241 h 272"/>
                <a:gd name="T50" fmla="*/ 98 w 393"/>
                <a:gd name="T51" fmla="*/ 246 h 272"/>
                <a:gd name="T52" fmla="*/ 98 w 393"/>
                <a:gd name="T53" fmla="*/ 254 h 272"/>
                <a:gd name="T54" fmla="*/ 103 w 393"/>
                <a:gd name="T55" fmla="*/ 263 h 272"/>
                <a:gd name="T56" fmla="*/ 112 w 393"/>
                <a:gd name="T57" fmla="*/ 268 h 272"/>
                <a:gd name="T58" fmla="*/ 121 w 393"/>
                <a:gd name="T59" fmla="*/ 268 h 272"/>
                <a:gd name="T60" fmla="*/ 130 w 393"/>
                <a:gd name="T61" fmla="*/ 263 h 272"/>
                <a:gd name="T62" fmla="*/ 241 w 393"/>
                <a:gd name="T63" fmla="*/ 201 h 272"/>
                <a:gd name="T64" fmla="*/ 366 w 393"/>
                <a:gd name="T65" fmla="*/ 272 h 272"/>
                <a:gd name="T66" fmla="*/ 393 w 393"/>
                <a:gd name="T67" fmla="*/ 228 h 272"/>
                <a:gd name="T68" fmla="*/ 268 w 393"/>
                <a:gd name="T69" fmla="*/ 156 h 272"/>
                <a:gd name="T70" fmla="*/ 268 w 393"/>
                <a:gd name="T71" fmla="*/ 22 h 272"/>
                <a:gd name="T72" fmla="*/ 268 w 393"/>
                <a:gd name="T73" fmla="*/ 13 h 272"/>
                <a:gd name="T74" fmla="*/ 264 w 393"/>
                <a:gd name="T75" fmla="*/ 9 h 272"/>
                <a:gd name="T76" fmla="*/ 255 w 393"/>
                <a:gd name="T77" fmla="*/ 4 h 272"/>
                <a:gd name="T78" fmla="*/ 250 w 393"/>
                <a:gd name="T79" fmla="*/ 0 h 272"/>
                <a:gd name="T80" fmla="*/ 241 w 393"/>
                <a:gd name="T81" fmla="*/ 0 h 272"/>
                <a:gd name="T82" fmla="*/ 232 w 393"/>
                <a:gd name="T83" fmla="*/ 4 h 272"/>
                <a:gd name="T84" fmla="*/ 228 w 393"/>
                <a:gd name="T85" fmla="*/ 13 h 272"/>
                <a:gd name="T86" fmla="*/ 228 w 393"/>
                <a:gd name="T87" fmla="*/ 22 h 272"/>
                <a:gd name="T88" fmla="*/ 223 w 393"/>
                <a:gd name="T89" fmla="*/ 129 h 272"/>
                <a:gd name="T90" fmla="*/ 165 w 393"/>
                <a:gd name="T91" fmla="*/ 94 h 272"/>
                <a:gd name="T92" fmla="*/ 170 w 393"/>
                <a:gd name="T93" fmla="*/ 18 h 272"/>
                <a:gd name="T94" fmla="*/ 165 w 393"/>
                <a:gd name="T95" fmla="*/ 9 h 272"/>
                <a:gd name="T96" fmla="*/ 161 w 393"/>
                <a:gd name="T97" fmla="*/ 4 h 272"/>
                <a:gd name="T98" fmla="*/ 156 w 393"/>
                <a:gd name="T99" fmla="*/ 0 h 272"/>
                <a:gd name="T100" fmla="*/ 148 w 393"/>
                <a:gd name="T101" fmla="*/ 0 h 272"/>
                <a:gd name="T102" fmla="*/ 139 w 393"/>
                <a:gd name="T103" fmla="*/ 0 h 272"/>
                <a:gd name="T104" fmla="*/ 134 w 393"/>
                <a:gd name="T105" fmla="*/ 4 h 272"/>
                <a:gd name="T106" fmla="*/ 130 w 393"/>
                <a:gd name="T107" fmla="*/ 9 h 272"/>
                <a:gd name="T108" fmla="*/ 125 w 393"/>
                <a:gd name="T109" fmla="*/ 18 h 272"/>
                <a:gd name="T110" fmla="*/ 121 w 393"/>
                <a:gd name="T111" fmla="*/ 7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121" y="71"/>
                  </a:moveTo>
                  <a:lnTo>
                    <a:pt x="36" y="22"/>
                  </a:lnTo>
                  <a:lnTo>
                    <a:pt x="27" y="18"/>
                  </a:lnTo>
                  <a:lnTo>
                    <a:pt x="18" y="18"/>
                  </a:lnTo>
                  <a:lnTo>
                    <a:pt x="9" y="22"/>
                  </a:lnTo>
                  <a:lnTo>
                    <a:pt x="5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5" y="58"/>
                  </a:lnTo>
                  <a:lnTo>
                    <a:pt x="9" y="62"/>
                  </a:lnTo>
                  <a:lnTo>
                    <a:pt x="98" y="116"/>
                  </a:lnTo>
                  <a:lnTo>
                    <a:pt x="54" y="143"/>
                  </a:lnTo>
                  <a:lnTo>
                    <a:pt x="45" y="147"/>
                  </a:lnTo>
                  <a:lnTo>
                    <a:pt x="40" y="156"/>
                  </a:lnTo>
                  <a:lnTo>
                    <a:pt x="40" y="165"/>
                  </a:lnTo>
                  <a:lnTo>
                    <a:pt x="40" y="174"/>
                  </a:lnTo>
                  <a:lnTo>
                    <a:pt x="49" y="178"/>
                  </a:lnTo>
                  <a:lnTo>
                    <a:pt x="54" y="183"/>
                  </a:lnTo>
                  <a:lnTo>
                    <a:pt x="63" y="183"/>
                  </a:lnTo>
                  <a:lnTo>
                    <a:pt x="72" y="183"/>
                  </a:lnTo>
                  <a:lnTo>
                    <a:pt x="139" y="143"/>
                  </a:lnTo>
                  <a:lnTo>
                    <a:pt x="197" y="178"/>
                  </a:lnTo>
                  <a:lnTo>
                    <a:pt x="112" y="223"/>
                  </a:lnTo>
                  <a:lnTo>
                    <a:pt x="103" y="232"/>
                  </a:lnTo>
                  <a:lnTo>
                    <a:pt x="98" y="241"/>
                  </a:lnTo>
                  <a:lnTo>
                    <a:pt x="98" y="246"/>
                  </a:lnTo>
                  <a:lnTo>
                    <a:pt x="98" y="254"/>
                  </a:lnTo>
                  <a:lnTo>
                    <a:pt x="103" y="263"/>
                  </a:lnTo>
                  <a:lnTo>
                    <a:pt x="112" y="268"/>
                  </a:lnTo>
                  <a:lnTo>
                    <a:pt x="121" y="268"/>
                  </a:lnTo>
                  <a:lnTo>
                    <a:pt x="130" y="263"/>
                  </a:lnTo>
                  <a:lnTo>
                    <a:pt x="241" y="201"/>
                  </a:lnTo>
                  <a:lnTo>
                    <a:pt x="366" y="272"/>
                  </a:lnTo>
                  <a:lnTo>
                    <a:pt x="393" y="228"/>
                  </a:lnTo>
                  <a:lnTo>
                    <a:pt x="268" y="156"/>
                  </a:lnTo>
                  <a:lnTo>
                    <a:pt x="268" y="22"/>
                  </a:lnTo>
                  <a:lnTo>
                    <a:pt x="268" y="13"/>
                  </a:lnTo>
                  <a:lnTo>
                    <a:pt x="264" y="9"/>
                  </a:lnTo>
                  <a:lnTo>
                    <a:pt x="255" y="4"/>
                  </a:lnTo>
                  <a:lnTo>
                    <a:pt x="250" y="0"/>
                  </a:lnTo>
                  <a:lnTo>
                    <a:pt x="241" y="0"/>
                  </a:lnTo>
                  <a:lnTo>
                    <a:pt x="232" y="4"/>
                  </a:lnTo>
                  <a:lnTo>
                    <a:pt x="228" y="13"/>
                  </a:lnTo>
                  <a:lnTo>
                    <a:pt x="228" y="22"/>
                  </a:lnTo>
                  <a:lnTo>
                    <a:pt x="223" y="129"/>
                  </a:lnTo>
                  <a:lnTo>
                    <a:pt x="165" y="94"/>
                  </a:lnTo>
                  <a:lnTo>
                    <a:pt x="170" y="18"/>
                  </a:lnTo>
                  <a:lnTo>
                    <a:pt x="165" y="9"/>
                  </a:lnTo>
                  <a:lnTo>
                    <a:pt x="161" y="4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39" y="0"/>
                  </a:lnTo>
                  <a:lnTo>
                    <a:pt x="134" y="4"/>
                  </a:lnTo>
                  <a:lnTo>
                    <a:pt x="130" y="9"/>
                  </a:lnTo>
                  <a:lnTo>
                    <a:pt x="125" y="18"/>
                  </a:lnTo>
                  <a:lnTo>
                    <a:pt x="121" y="7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14"/>
            <p:cNvSpPr>
              <a:spLocks/>
            </p:cNvSpPr>
            <p:nvPr/>
          </p:nvSpPr>
          <p:spPr bwMode="auto">
            <a:xfrm>
              <a:off x="982" y="626"/>
              <a:ext cx="393" cy="277"/>
            </a:xfrm>
            <a:custGeom>
              <a:avLst/>
              <a:gdLst>
                <a:gd name="T0" fmla="*/ 98 w 393"/>
                <a:gd name="T1" fmla="*/ 156 h 277"/>
                <a:gd name="T2" fmla="*/ 9 w 393"/>
                <a:gd name="T3" fmla="*/ 205 h 277"/>
                <a:gd name="T4" fmla="*/ 0 w 393"/>
                <a:gd name="T5" fmla="*/ 214 h 277"/>
                <a:gd name="T6" fmla="*/ 0 w 393"/>
                <a:gd name="T7" fmla="*/ 223 h 277"/>
                <a:gd name="T8" fmla="*/ 0 w 393"/>
                <a:gd name="T9" fmla="*/ 228 h 277"/>
                <a:gd name="T10" fmla="*/ 0 w 393"/>
                <a:gd name="T11" fmla="*/ 237 h 277"/>
                <a:gd name="T12" fmla="*/ 9 w 393"/>
                <a:gd name="T13" fmla="*/ 246 h 277"/>
                <a:gd name="T14" fmla="*/ 14 w 393"/>
                <a:gd name="T15" fmla="*/ 250 h 277"/>
                <a:gd name="T16" fmla="*/ 23 w 393"/>
                <a:gd name="T17" fmla="*/ 250 h 277"/>
                <a:gd name="T18" fmla="*/ 36 w 393"/>
                <a:gd name="T19" fmla="*/ 250 h 277"/>
                <a:gd name="T20" fmla="*/ 125 w 393"/>
                <a:gd name="T21" fmla="*/ 196 h 277"/>
                <a:gd name="T22" fmla="*/ 125 w 393"/>
                <a:gd name="T23" fmla="*/ 250 h 277"/>
                <a:gd name="T24" fmla="*/ 125 w 393"/>
                <a:gd name="T25" fmla="*/ 263 h 277"/>
                <a:gd name="T26" fmla="*/ 130 w 393"/>
                <a:gd name="T27" fmla="*/ 268 h 277"/>
                <a:gd name="T28" fmla="*/ 139 w 393"/>
                <a:gd name="T29" fmla="*/ 272 h 277"/>
                <a:gd name="T30" fmla="*/ 143 w 393"/>
                <a:gd name="T31" fmla="*/ 277 h 277"/>
                <a:gd name="T32" fmla="*/ 152 w 393"/>
                <a:gd name="T33" fmla="*/ 277 h 277"/>
                <a:gd name="T34" fmla="*/ 161 w 393"/>
                <a:gd name="T35" fmla="*/ 272 h 277"/>
                <a:gd name="T36" fmla="*/ 165 w 393"/>
                <a:gd name="T37" fmla="*/ 263 h 277"/>
                <a:gd name="T38" fmla="*/ 165 w 393"/>
                <a:gd name="T39" fmla="*/ 254 h 277"/>
                <a:gd name="T40" fmla="*/ 165 w 393"/>
                <a:gd name="T41" fmla="*/ 178 h 277"/>
                <a:gd name="T42" fmla="*/ 223 w 393"/>
                <a:gd name="T43" fmla="*/ 143 h 277"/>
                <a:gd name="T44" fmla="*/ 223 w 393"/>
                <a:gd name="T45" fmla="*/ 241 h 277"/>
                <a:gd name="T46" fmla="*/ 223 w 393"/>
                <a:gd name="T47" fmla="*/ 250 h 277"/>
                <a:gd name="T48" fmla="*/ 228 w 393"/>
                <a:gd name="T49" fmla="*/ 259 h 277"/>
                <a:gd name="T50" fmla="*/ 237 w 393"/>
                <a:gd name="T51" fmla="*/ 263 h 277"/>
                <a:gd name="T52" fmla="*/ 246 w 393"/>
                <a:gd name="T53" fmla="*/ 268 h 277"/>
                <a:gd name="T54" fmla="*/ 255 w 393"/>
                <a:gd name="T55" fmla="*/ 268 h 277"/>
                <a:gd name="T56" fmla="*/ 259 w 393"/>
                <a:gd name="T57" fmla="*/ 263 h 277"/>
                <a:gd name="T58" fmla="*/ 264 w 393"/>
                <a:gd name="T59" fmla="*/ 254 h 277"/>
                <a:gd name="T60" fmla="*/ 268 w 393"/>
                <a:gd name="T61" fmla="*/ 246 h 277"/>
                <a:gd name="T62" fmla="*/ 268 w 393"/>
                <a:gd name="T63" fmla="*/ 116 h 277"/>
                <a:gd name="T64" fmla="*/ 393 w 393"/>
                <a:gd name="T65" fmla="*/ 44 h 277"/>
                <a:gd name="T66" fmla="*/ 366 w 393"/>
                <a:gd name="T67" fmla="*/ 0 h 277"/>
                <a:gd name="T68" fmla="*/ 241 w 393"/>
                <a:gd name="T69" fmla="*/ 71 h 277"/>
                <a:gd name="T70" fmla="*/ 125 w 393"/>
                <a:gd name="T71" fmla="*/ 4 h 277"/>
                <a:gd name="T72" fmla="*/ 121 w 393"/>
                <a:gd name="T73" fmla="*/ 0 h 277"/>
                <a:gd name="T74" fmla="*/ 112 w 393"/>
                <a:gd name="T75" fmla="*/ 0 h 277"/>
                <a:gd name="T76" fmla="*/ 103 w 393"/>
                <a:gd name="T77" fmla="*/ 4 h 277"/>
                <a:gd name="T78" fmla="*/ 98 w 393"/>
                <a:gd name="T79" fmla="*/ 9 h 277"/>
                <a:gd name="T80" fmla="*/ 94 w 393"/>
                <a:gd name="T81" fmla="*/ 18 h 277"/>
                <a:gd name="T82" fmla="*/ 94 w 393"/>
                <a:gd name="T83" fmla="*/ 26 h 277"/>
                <a:gd name="T84" fmla="*/ 98 w 393"/>
                <a:gd name="T85" fmla="*/ 35 h 277"/>
                <a:gd name="T86" fmla="*/ 107 w 393"/>
                <a:gd name="T87" fmla="*/ 40 h 277"/>
                <a:gd name="T88" fmla="*/ 197 w 393"/>
                <a:gd name="T89" fmla="*/ 98 h 277"/>
                <a:gd name="T90" fmla="*/ 139 w 393"/>
                <a:gd name="T91" fmla="*/ 129 h 277"/>
                <a:gd name="T92" fmla="*/ 72 w 393"/>
                <a:gd name="T93" fmla="*/ 89 h 277"/>
                <a:gd name="T94" fmla="*/ 63 w 393"/>
                <a:gd name="T95" fmla="*/ 85 h 277"/>
                <a:gd name="T96" fmla="*/ 58 w 393"/>
                <a:gd name="T97" fmla="*/ 85 h 277"/>
                <a:gd name="T98" fmla="*/ 49 w 393"/>
                <a:gd name="T99" fmla="*/ 89 h 277"/>
                <a:gd name="T100" fmla="*/ 45 w 393"/>
                <a:gd name="T101" fmla="*/ 98 h 277"/>
                <a:gd name="T102" fmla="*/ 45 w 393"/>
                <a:gd name="T103" fmla="*/ 102 h 277"/>
                <a:gd name="T104" fmla="*/ 45 w 393"/>
                <a:gd name="T105" fmla="*/ 111 h 277"/>
                <a:gd name="T106" fmla="*/ 45 w 393"/>
                <a:gd name="T107" fmla="*/ 120 h 277"/>
                <a:gd name="T108" fmla="*/ 54 w 393"/>
                <a:gd name="T109" fmla="*/ 125 h 277"/>
                <a:gd name="T110" fmla="*/ 98 w 393"/>
                <a:gd name="T111" fmla="*/ 156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98" y="156"/>
                  </a:moveTo>
                  <a:lnTo>
                    <a:pt x="9" y="205"/>
                  </a:lnTo>
                  <a:lnTo>
                    <a:pt x="0" y="214"/>
                  </a:lnTo>
                  <a:lnTo>
                    <a:pt x="0" y="223"/>
                  </a:lnTo>
                  <a:lnTo>
                    <a:pt x="0" y="228"/>
                  </a:lnTo>
                  <a:lnTo>
                    <a:pt x="0" y="237"/>
                  </a:lnTo>
                  <a:lnTo>
                    <a:pt x="9" y="246"/>
                  </a:lnTo>
                  <a:lnTo>
                    <a:pt x="14" y="250"/>
                  </a:lnTo>
                  <a:lnTo>
                    <a:pt x="23" y="250"/>
                  </a:lnTo>
                  <a:lnTo>
                    <a:pt x="36" y="250"/>
                  </a:lnTo>
                  <a:lnTo>
                    <a:pt x="125" y="196"/>
                  </a:lnTo>
                  <a:lnTo>
                    <a:pt x="125" y="250"/>
                  </a:lnTo>
                  <a:lnTo>
                    <a:pt x="125" y="263"/>
                  </a:lnTo>
                  <a:lnTo>
                    <a:pt x="130" y="268"/>
                  </a:lnTo>
                  <a:lnTo>
                    <a:pt x="139" y="272"/>
                  </a:lnTo>
                  <a:lnTo>
                    <a:pt x="143" y="277"/>
                  </a:lnTo>
                  <a:lnTo>
                    <a:pt x="152" y="277"/>
                  </a:lnTo>
                  <a:lnTo>
                    <a:pt x="161" y="272"/>
                  </a:lnTo>
                  <a:lnTo>
                    <a:pt x="165" y="263"/>
                  </a:lnTo>
                  <a:lnTo>
                    <a:pt x="165" y="254"/>
                  </a:lnTo>
                  <a:lnTo>
                    <a:pt x="165" y="178"/>
                  </a:lnTo>
                  <a:lnTo>
                    <a:pt x="223" y="143"/>
                  </a:lnTo>
                  <a:lnTo>
                    <a:pt x="223" y="241"/>
                  </a:lnTo>
                  <a:lnTo>
                    <a:pt x="223" y="250"/>
                  </a:lnTo>
                  <a:lnTo>
                    <a:pt x="228" y="259"/>
                  </a:lnTo>
                  <a:lnTo>
                    <a:pt x="237" y="263"/>
                  </a:lnTo>
                  <a:lnTo>
                    <a:pt x="246" y="268"/>
                  </a:lnTo>
                  <a:lnTo>
                    <a:pt x="255" y="268"/>
                  </a:lnTo>
                  <a:lnTo>
                    <a:pt x="259" y="263"/>
                  </a:lnTo>
                  <a:lnTo>
                    <a:pt x="264" y="254"/>
                  </a:lnTo>
                  <a:lnTo>
                    <a:pt x="268" y="246"/>
                  </a:lnTo>
                  <a:lnTo>
                    <a:pt x="268" y="116"/>
                  </a:lnTo>
                  <a:lnTo>
                    <a:pt x="393" y="44"/>
                  </a:lnTo>
                  <a:lnTo>
                    <a:pt x="366" y="0"/>
                  </a:lnTo>
                  <a:lnTo>
                    <a:pt x="241" y="71"/>
                  </a:lnTo>
                  <a:lnTo>
                    <a:pt x="125" y="4"/>
                  </a:lnTo>
                  <a:lnTo>
                    <a:pt x="121" y="0"/>
                  </a:lnTo>
                  <a:lnTo>
                    <a:pt x="112" y="0"/>
                  </a:lnTo>
                  <a:lnTo>
                    <a:pt x="103" y="4"/>
                  </a:lnTo>
                  <a:lnTo>
                    <a:pt x="98" y="9"/>
                  </a:lnTo>
                  <a:lnTo>
                    <a:pt x="94" y="18"/>
                  </a:lnTo>
                  <a:lnTo>
                    <a:pt x="94" y="26"/>
                  </a:lnTo>
                  <a:lnTo>
                    <a:pt x="98" y="35"/>
                  </a:lnTo>
                  <a:lnTo>
                    <a:pt x="107" y="40"/>
                  </a:lnTo>
                  <a:lnTo>
                    <a:pt x="197" y="98"/>
                  </a:lnTo>
                  <a:lnTo>
                    <a:pt x="139" y="129"/>
                  </a:lnTo>
                  <a:lnTo>
                    <a:pt x="72" y="89"/>
                  </a:lnTo>
                  <a:lnTo>
                    <a:pt x="63" y="85"/>
                  </a:lnTo>
                  <a:lnTo>
                    <a:pt x="58" y="85"/>
                  </a:lnTo>
                  <a:lnTo>
                    <a:pt x="49" y="89"/>
                  </a:lnTo>
                  <a:lnTo>
                    <a:pt x="45" y="98"/>
                  </a:lnTo>
                  <a:lnTo>
                    <a:pt x="45" y="102"/>
                  </a:lnTo>
                  <a:lnTo>
                    <a:pt x="45" y="111"/>
                  </a:lnTo>
                  <a:lnTo>
                    <a:pt x="45" y="120"/>
                  </a:lnTo>
                  <a:lnTo>
                    <a:pt x="54" y="125"/>
                  </a:lnTo>
                  <a:lnTo>
                    <a:pt x="98" y="15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15"/>
            <p:cNvSpPr>
              <a:spLocks/>
            </p:cNvSpPr>
            <p:nvPr/>
          </p:nvSpPr>
          <p:spPr bwMode="auto">
            <a:xfrm>
              <a:off x="1210" y="648"/>
              <a:ext cx="299" cy="438"/>
            </a:xfrm>
            <a:custGeom>
              <a:avLst/>
              <a:gdLst>
                <a:gd name="T0" fmla="*/ 125 w 299"/>
                <a:gd name="T1" fmla="*/ 313 h 438"/>
                <a:gd name="T2" fmla="*/ 125 w 299"/>
                <a:gd name="T3" fmla="*/ 411 h 438"/>
                <a:gd name="T4" fmla="*/ 129 w 299"/>
                <a:gd name="T5" fmla="*/ 425 h 438"/>
                <a:gd name="T6" fmla="*/ 134 w 299"/>
                <a:gd name="T7" fmla="*/ 429 h 438"/>
                <a:gd name="T8" fmla="*/ 143 w 299"/>
                <a:gd name="T9" fmla="*/ 434 h 438"/>
                <a:gd name="T10" fmla="*/ 147 w 299"/>
                <a:gd name="T11" fmla="*/ 438 h 438"/>
                <a:gd name="T12" fmla="*/ 156 w 299"/>
                <a:gd name="T13" fmla="*/ 434 h 438"/>
                <a:gd name="T14" fmla="*/ 165 w 299"/>
                <a:gd name="T15" fmla="*/ 429 h 438"/>
                <a:gd name="T16" fmla="*/ 174 w 299"/>
                <a:gd name="T17" fmla="*/ 425 h 438"/>
                <a:gd name="T18" fmla="*/ 174 w 299"/>
                <a:gd name="T19" fmla="*/ 411 h 438"/>
                <a:gd name="T20" fmla="*/ 174 w 299"/>
                <a:gd name="T21" fmla="*/ 308 h 438"/>
                <a:gd name="T22" fmla="*/ 223 w 299"/>
                <a:gd name="T23" fmla="*/ 335 h 438"/>
                <a:gd name="T24" fmla="*/ 232 w 299"/>
                <a:gd name="T25" fmla="*/ 340 h 438"/>
                <a:gd name="T26" fmla="*/ 241 w 299"/>
                <a:gd name="T27" fmla="*/ 340 h 438"/>
                <a:gd name="T28" fmla="*/ 250 w 299"/>
                <a:gd name="T29" fmla="*/ 335 h 438"/>
                <a:gd name="T30" fmla="*/ 254 w 299"/>
                <a:gd name="T31" fmla="*/ 331 h 438"/>
                <a:gd name="T32" fmla="*/ 254 w 299"/>
                <a:gd name="T33" fmla="*/ 322 h 438"/>
                <a:gd name="T34" fmla="*/ 254 w 299"/>
                <a:gd name="T35" fmla="*/ 317 h 438"/>
                <a:gd name="T36" fmla="*/ 254 w 299"/>
                <a:gd name="T37" fmla="*/ 308 h 438"/>
                <a:gd name="T38" fmla="*/ 245 w 299"/>
                <a:gd name="T39" fmla="*/ 300 h 438"/>
                <a:gd name="T40" fmla="*/ 178 w 299"/>
                <a:gd name="T41" fmla="*/ 264 h 438"/>
                <a:gd name="T42" fmla="*/ 178 w 299"/>
                <a:gd name="T43" fmla="*/ 192 h 438"/>
                <a:gd name="T44" fmla="*/ 263 w 299"/>
                <a:gd name="T45" fmla="*/ 246 h 438"/>
                <a:gd name="T46" fmla="*/ 272 w 299"/>
                <a:gd name="T47" fmla="*/ 250 h 438"/>
                <a:gd name="T48" fmla="*/ 281 w 299"/>
                <a:gd name="T49" fmla="*/ 250 h 438"/>
                <a:gd name="T50" fmla="*/ 290 w 299"/>
                <a:gd name="T51" fmla="*/ 246 h 438"/>
                <a:gd name="T52" fmla="*/ 294 w 299"/>
                <a:gd name="T53" fmla="*/ 241 h 438"/>
                <a:gd name="T54" fmla="*/ 299 w 299"/>
                <a:gd name="T55" fmla="*/ 232 h 438"/>
                <a:gd name="T56" fmla="*/ 299 w 299"/>
                <a:gd name="T57" fmla="*/ 224 h 438"/>
                <a:gd name="T58" fmla="*/ 294 w 299"/>
                <a:gd name="T59" fmla="*/ 215 h 438"/>
                <a:gd name="T60" fmla="*/ 285 w 299"/>
                <a:gd name="T61" fmla="*/ 210 h 438"/>
                <a:gd name="T62" fmla="*/ 178 w 299"/>
                <a:gd name="T63" fmla="*/ 143 h 438"/>
                <a:gd name="T64" fmla="*/ 178 w 299"/>
                <a:gd name="T65" fmla="*/ 0 h 438"/>
                <a:gd name="T66" fmla="*/ 125 w 299"/>
                <a:gd name="T67" fmla="*/ 0 h 438"/>
                <a:gd name="T68" fmla="*/ 125 w 299"/>
                <a:gd name="T69" fmla="*/ 143 h 438"/>
                <a:gd name="T70" fmla="*/ 9 w 299"/>
                <a:gd name="T71" fmla="*/ 210 h 438"/>
                <a:gd name="T72" fmla="*/ 4 w 299"/>
                <a:gd name="T73" fmla="*/ 215 h 438"/>
                <a:gd name="T74" fmla="*/ 0 w 299"/>
                <a:gd name="T75" fmla="*/ 224 h 438"/>
                <a:gd name="T76" fmla="*/ 0 w 299"/>
                <a:gd name="T77" fmla="*/ 232 h 438"/>
                <a:gd name="T78" fmla="*/ 0 w 299"/>
                <a:gd name="T79" fmla="*/ 237 h 438"/>
                <a:gd name="T80" fmla="*/ 4 w 299"/>
                <a:gd name="T81" fmla="*/ 246 h 438"/>
                <a:gd name="T82" fmla="*/ 13 w 299"/>
                <a:gd name="T83" fmla="*/ 250 h 438"/>
                <a:gd name="T84" fmla="*/ 22 w 299"/>
                <a:gd name="T85" fmla="*/ 250 h 438"/>
                <a:gd name="T86" fmla="*/ 31 w 299"/>
                <a:gd name="T87" fmla="*/ 246 h 438"/>
                <a:gd name="T88" fmla="*/ 125 w 299"/>
                <a:gd name="T89" fmla="*/ 197 h 438"/>
                <a:gd name="T90" fmla="*/ 125 w 299"/>
                <a:gd name="T91" fmla="*/ 264 h 438"/>
                <a:gd name="T92" fmla="*/ 53 w 299"/>
                <a:gd name="T93" fmla="*/ 300 h 438"/>
                <a:gd name="T94" fmla="*/ 49 w 299"/>
                <a:gd name="T95" fmla="*/ 304 h 438"/>
                <a:gd name="T96" fmla="*/ 44 w 299"/>
                <a:gd name="T97" fmla="*/ 313 h 438"/>
                <a:gd name="T98" fmla="*/ 44 w 299"/>
                <a:gd name="T99" fmla="*/ 322 h 438"/>
                <a:gd name="T100" fmla="*/ 49 w 299"/>
                <a:gd name="T101" fmla="*/ 326 h 438"/>
                <a:gd name="T102" fmla="*/ 53 w 299"/>
                <a:gd name="T103" fmla="*/ 331 h 438"/>
                <a:gd name="T104" fmla="*/ 62 w 299"/>
                <a:gd name="T105" fmla="*/ 335 h 438"/>
                <a:gd name="T106" fmla="*/ 67 w 299"/>
                <a:gd name="T107" fmla="*/ 335 h 438"/>
                <a:gd name="T108" fmla="*/ 76 w 299"/>
                <a:gd name="T109" fmla="*/ 335 h 438"/>
                <a:gd name="T110" fmla="*/ 125 w 299"/>
                <a:gd name="T111" fmla="*/ 313 h 4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8"/>
                <a:gd name="T170" fmla="*/ 299 w 299"/>
                <a:gd name="T171" fmla="*/ 438 h 4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8">
                  <a:moveTo>
                    <a:pt x="125" y="313"/>
                  </a:moveTo>
                  <a:lnTo>
                    <a:pt x="125" y="411"/>
                  </a:lnTo>
                  <a:lnTo>
                    <a:pt x="129" y="425"/>
                  </a:lnTo>
                  <a:lnTo>
                    <a:pt x="134" y="429"/>
                  </a:lnTo>
                  <a:lnTo>
                    <a:pt x="143" y="434"/>
                  </a:lnTo>
                  <a:lnTo>
                    <a:pt x="147" y="438"/>
                  </a:lnTo>
                  <a:lnTo>
                    <a:pt x="156" y="434"/>
                  </a:lnTo>
                  <a:lnTo>
                    <a:pt x="165" y="429"/>
                  </a:lnTo>
                  <a:lnTo>
                    <a:pt x="174" y="425"/>
                  </a:lnTo>
                  <a:lnTo>
                    <a:pt x="174" y="411"/>
                  </a:lnTo>
                  <a:lnTo>
                    <a:pt x="174" y="308"/>
                  </a:lnTo>
                  <a:lnTo>
                    <a:pt x="223" y="335"/>
                  </a:lnTo>
                  <a:lnTo>
                    <a:pt x="232" y="340"/>
                  </a:lnTo>
                  <a:lnTo>
                    <a:pt x="241" y="340"/>
                  </a:lnTo>
                  <a:lnTo>
                    <a:pt x="250" y="335"/>
                  </a:lnTo>
                  <a:lnTo>
                    <a:pt x="254" y="331"/>
                  </a:lnTo>
                  <a:lnTo>
                    <a:pt x="254" y="322"/>
                  </a:lnTo>
                  <a:lnTo>
                    <a:pt x="254" y="317"/>
                  </a:lnTo>
                  <a:lnTo>
                    <a:pt x="254" y="308"/>
                  </a:lnTo>
                  <a:lnTo>
                    <a:pt x="245" y="300"/>
                  </a:lnTo>
                  <a:lnTo>
                    <a:pt x="178" y="264"/>
                  </a:lnTo>
                  <a:lnTo>
                    <a:pt x="178" y="192"/>
                  </a:lnTo>
                  <a:lnTo>
                    <a:pt x="263" y="246"/>
                  </a:lnTo>
                  <a:lnTo>
                    <a:pt x="272" y="250"/>
                  </a:lnTo>
                  <a:lnTo>
                    <a:pt x="281" y="250"/>
                  </a:lnTo>
                  <a:lnTo>
                    <a:pt x="290" y="246"/>
                  </a:lnTo>
                  <a:lnTo>
                    <a:pt x="294" y="241"/>
                  </a:lnTo>
                  <a:lnTo>
                    <a:pt x="299" y="232"/>
                  </a:lnTo>
                  <a:lnTo>
                    <a:pt x="299" y="224"/>
                  </a:lnTo>
                  <a:lnTo>
                    <a:pt x="294" y="215"/>
                  </a:lnTo>
                  <a:lnTo>
                    <a:pt x="285" y="210"/>
                  </a:lnTo>
                  <a:lnTo>
                    <a:pt x="178" y="143"/>
                  </a:lnTo>
                  <a:lnTo>
                    <a:pt x="178" y="0"/>
                  </a:lnTo>
                  <a:lnTo>
                    <a:pt x="125" y="0"/>
                  </a:lnTo>
                  <a:lnTo>
                    <a:pt x="125" y="143"/>
                  </a:lnTo>
                  <a:lnTo>
                    <a:pt x="9" y="210"/>
                  </a:lnTo>
                  <a:lnTo>
                    <a:pt x="4" y="215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0" y="237"/>
                  </a:lnTo>
                  <a:lnTo>
                    <a:pt x="4" y="246"/>
                  </a:lnTo>
                  <a:lnTo>
                    <a:pt x="13" y="250"/>
                  </a:lnTo>
                  <a:lnTo>
                    <a:pt x="22" y="250"/>
                  </a:lnTo>
                  <a:lnTo>
                    <a:pt x="31" y="246"/>
                  </a:lnTo>
                  <a:lnTo>
                    <a:pt x="125" y="197"/>
                  </a:lnTo>
                  <a:lnTo>
                    <a:pt x="125" y="264"/>
                  </a:lnTo>
                  <a:lnTo>
                    <a:pt x="53" y="300"/>
                  </a:lnTo>
                  <a:lnTo>
                    <a:pt x="49" y="304"/>
                  </a:lnTo>
                  <a:lnTo>
                    <a:pt x="44" y="313"/>
                  </a:lnTo>
                  <a:lnTo>
                    <a:pt x="44" y="322"/>
                  </a:lnTo>
                  <a:lnTo>
                    <a:pt x="49" y="326"/>
                  </a:lnTo>
                  <a:lnTo>
                    <a:pt x="53" y="331"/>
                  </a:lnTo>
                  <a:lnTo>
                    <a:pt x="62" y="335"/>
                  </a:lnTo>
                  <a:lnTo>
                    <a:pt x="67" y="335"/>
                  </a:lnTo>
                  <a:lnTo>
                    <a:pt x="76" y="335"/>
                  </a:lnTo>
                  <a:lnTo>
                    <a:pt x="125" y="3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16"/>
            <p:cNvSpPr>
              <a:spLocks/>
            </p:cNvSpPr>
            <p:nvPr/>
          </p:nvSpPr>
          <p:spPr bwMode="auto">
            <a:xfrm>
              <a:off x="1348" y="626"/>
              <a:ext cx="393" cy="272"/>
            </a:xfrm>
            <a:custGeom>
              <a:avLst/>
              <a:gdLst>
                <a:gd name="T0" fmla="*/ 272 w 393"/>
                <a:gd name="T1" fmla="*/ 201 h 272"/>
                <a:gd name="T2" fmla="*/ 357 w 393"/>
                <a:gd name="T3" fmla="*/ 250 h 272"/>
                <a:gd name="T4" fmla="*/ 366 w 393"/>
                <a:gd name="T5" fmla="*/ 254 h 272"/>
                <a:gd name="T6" fmla="*/ 375 w 393"/>
                <a:gd name="T7" fmla="*/ 254 h 272"/>
                <a:gd name="T8" fmla="*/ 384 w 393"/>
                <a:gd name="T9" fmla="*/ 250 h 272"/>
                <a:gd name="T10" fmla="*/ 388 w 393"/>
                <a:gd name="T11" fmla="*/ 241 h 272"/>
                <a:gd name="T12" fmla="*/ 393 w 393"/>
                <a:gd name="T13" fmla="*/ 232 h 272"/>
                <a:gd name="T14" fmla="*/ 393 w 393"/>
                <a:gd name="T15" fmla="*/ 223 h 272"/>
                <a:gd name="T16" fmla="*/ 388 w 393"/>
                <a:gd name="T17" fmla="*/ 214 h 272"/>
                <a:gd name="T18" fmla="*/ 384 w 393"/>
                <a:gd name="T19" fmla="*/ 210 h 272"/>
                <a:gd name="T20" fmla="*/ 295 w 393"/>
                <a:gd name="T21" fmla="*/ 156 h 272"/>
                <a:gd name="T22" fmla="*/ 339 w 393"/>
                <a:gd name="T23" fmla="*/ 129 h 272"/>
                <a:gd name="T24" fmla="*/ 348 w 393"/>
                <a:gd name="T25" fmla="*/ 125 h 272"/>
                <a:gd name="T26" fmla="*/ 353 w 393"/>
                <a:gd name="T27" fmla="*/ 116 h 272"/>
                <a:gd name="T28" fmla="*/ 353 w 393"/>
                <a:gd name="T29" fmla="*/ 107 h 272"/>
                <a:gd name="T30" fmla="*/ 353 w 393"/>
                <a:gd name="T31" fmla="*/ 98 h 272"/>
                <a:gd name="T32" fmla="*/ 344 w 393"/>
                <a:gd name="T33" fmla="*/ 94 h 272"/>
                <a:gd name="T34" fmla="*/ 339 w 393"/>
                <a:gd name="T35" fmla="*/ 89 h 272"/>
                <a:gd name="T36" fmla="*/ 330 w 393"/>
                <a:gd name="T37" fmla="*/ 89 h 272"/>
                <a:gd name="T38" fmla="*/ 321 w 393"/>
                <a:gd name="T39" fmla="*/ 89 h 272"/>
                <a:gd name="T40" fmla="*/ 254 w 393"/>
                <a:gd name="T41" fmla="*/ 129 h 272"/>
                <a:gd name="T42" fmla="*/ 196 w 393"/>
                <a:gd name="T43" fmla="*/ 94 h 272"/>
                <a:gd name="T44" fmla="*/ 281 w 393"/>
                <a:gd name="T45" fmla="*/ 49 h 272"/>
                <a:gd name="T46" fmla="*/ 290 w 393"/>
                <a:gd name="T47" fmla="*/ 40 h 272"/>
                <a:gd name="T48" fmla="*/ 295 w 393"/>
                <a:gd name="T49" fmla="*/ 31 h 272"/>
                <a:gd name="T50" fmla="*/ 295 w 393"/>
                <a:gd name="T51" fmla="*/ 26 h 272"/>
                <a:gd name="T52" fmla="*/ 295 w 393"/>
                <a:gd name="T53" fmla="*/ 18 h 272"/>
                <a:gd name="T54" fmla="*/ 290 w 393"/>
                <a:gd name="T55" fmla="*/ 9 h 272"/>
                <a:gd name="T56" fmla="*/ 281 w 393"/>
                <a:gd name="T57" fmla="*/ 4 h 272"/>
                <a:gd name="T58" fmla="*/ 272 w 393"/>
                <a:gd name="T59" fmla="*/ 4 h 272"/>
                <a:gd name="T60" fmla="*/ 263 w 393"/>
                <a:gd name="T61" fmla="*/ 9 h 272"/>
                <a:gd name="T62" fmla="*/ 152 w 393"/>
                <a:gd name="T63" fmla="*/ 71 h 272"/>
                <a:gd name="T64" fmla="*/ 27 w 393"/>
                <a:gd name="T65" fmla="*/ 0 h 272"/>
                <a:gd name="T66" fmla="*/ 0 w 393"/>
                <a:gd name="T67" fmla="*/ 44 h 272"/>
                <a:gd name="T68" fmla="*/ 125 w 393"/>
                <a:gd name="T69" fmla="*/ 116 h 272"/>
                <a:gd name="T70" fmla="*/ 125 w 393"/>
                <a:gd name="T71" fmla="*/ 250 h 272"/>
                <a:gd name="T72" fmla="*/ 125 w 393"/>
                <a:gd name="T73" fmla="*/ 259 h 272"/>
                <a:gd name="T74" fmla="*/ 129 w 393"/>
                <a:gd name="T75" fmla="*/ 263 h 272"/>
                <a:gd name="T76" fmla="*/ 138 w 393"/>
                <a:gd name="T77" fmla="*/ 268 h 272"/>
                <a:gd name="T78" fmla="*/ 143 w 393"/>
                <a:gd name="T79" fmla="*/ 272 h 272"/>
                <a:gd name="T80" fmla="*/ 152 w 393"/>
                <a:gd name="T81" fmla="*/ 272 h 272"/>
                <a:gd name="T82" fmla="*/ 161 w 393"/>
                <a:gd name="T83" fmla="*/ 268 h 272"/>
                <a:gd name="T84" fmla="*/ 165 w 393"/>
                <a:gd name="T85" fmla="*/ 259 h 272"/>
                <a:gd name="T86" fmla="*/ 165 w 393"/>
                <a:gd name="T87" fmla="*/ 250 h 272"/>
                <a:gd name="T88" fmla="*/ 170 w 393"/>
                <a:gd name="T89" fmla="*/ 143 h 272"/>
                <a:gd name="T90" fmla="*/ 228 w 393"/>
                <a:gd name="T91" fmla="*/ 178 h 272"/>
                <a:gd name="T92" fmla="*/ 223 w 393"/>
                <a:gd name="T93" fmla="*/ 254 h 272"/>
                <a:gd name="T94" fmla="*/ 228 w 393"/>
                <a:gd name="T95" fmla="*/ 263 h 272"/>
                <a:gd name="T96" fmla="*/ 232 w 393"/>
                <a:gd name="T97" fmla="*/ 268 h 272"/>
                <a:gd name="T98" fmla="*/ 237 w 393"/>
                <a:gd name="T99" fmla="*/ 272 h 272"/>
                <a:gd name="T100" fmla="*/ 245 w 393"/>
                <a:gd name="T101" fmla="*/ 272 h 272"/>
                <a:gd name="T102" fmla="*/ 254 w 393"/>
                <a:gd name="T103" fmla="*/ 272 h 272"/>
                <a:gd name="T104" fmla="*/ 259 w 393"/>
                <a:gd name="T105" fmla="*/ 268 h 272"/>
                <a:gd name="T106" fmla="*/ 263 w 393"/>
                <a:gd name="T107" fmla="*/ 263 h 272"/>
                <a:gd name="T108" fmla="*/ 268 w 393"/>
                <a:gd name="T109" fmla="*/ 254 h 272"/>
                <a:gd name="T110" fmla="*/ 272 w 393"/>
                <a:gd name="T111" fmla="*/ 20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272" y="201"/>
                  </a:moveTo>
                  <a:lnTo>
                    <a:pt x="357" y="250"/>
                  </a:lnTo>
                  <a:lnTo>
                    <a:pt x="366" y="254"/>
                  </a:lnTo>
                  <a:lnTo>
                    <a:pt x="375" y="254"/>
                  </a:lnTo>
                  <a:lnTo>
                    <a:pt x="384" y="250"/>
                  </a:lnTo>
                  <a:lnTo>
                    <a:pt x="388" y="241"/>
                  </a:lnTo>
                  <a:lnTo>
                    <a:pt x="393" y="232"/>
                  </a:lnTo>
                  <a:lnTo>
                    <a:pt x="393" y="223"/>
                  </a:lnTo>
                  <a:lnTo>
                    <a:pt x="388" y="214"/>
                  </a:lnTo>
                  <a:lnTo>
                    <a:pt x="384" y="210"/>
                  </a:lnTo>
                  <a:lnTo>
                    <a:pt x="295" y="156"/>
                  </a:lnTo>
                  <a:lnTo>
                    <a:pt x="339" y="129"/>
                  </a:lnTo>
                  <a:lnTo>
                    <a:pt x="348" y="125"/>
                  </a:lnTo>
                  <a:lnTo>
                    <a:pt x="353" y="116"/>
                  </a:lnTo>
                  <a:lnTo>
                    <a:pt x="353" y="107"/>
                  </a:lnTo>
                  <a:lnTo>
                    <a:pt x="353" y="98"/>
                  </a:lnTo>
                  <a:lnTo>
                    <a:pt x="344" y="94"/>
                  </a:lnTo>
                  <a:lnTo>
                    <a:pt x="339" y="89"/>
                  </a:lnTo>
                  <a:lnTo>
                    <a:pt x="330" y="89"/>
                  </a:lnTo>
                  <a:lnTo>
                    <a:pt x="321" y="89"/>
                  </a:lnTo>
                  <a:lnTo>
                    <a:pt x="254" y="129"/>
                  </a:lnTo>
                  <a:lnTo>
                    <a:pt x="196" y="94"/>
                  </a:lnTo>
                  <a:lnTo>
                    <a:pt x="281" y="49"/>
                  </a:lnTo>
                  <a:lnTo>
                    <a:pt x="290" y="40"/>
                  </a:lnTo>
                  <a:lnTo>
                    <a:pt x="295" y="31"/>
                  </a:lnTo>
                  <a:lnTo>
                    <a:pt x="295" y="26"/>
                  </a:lnTo>
                  <a:lnTo>
                    <a:pt x="295" y="18"/>
                  </a:lnTo>
                  <a:lnTo>
                    <a:pt x="290" y="9"/>
                  </a:lnTo>
                  <a:lnTo>
                    <a:pt x="281" y="4"/>
                  </a:lnTo>
                  <a:lnTo>
                    <a:pt x="272" y="4"/>
                  </a:lnTo>
                  <a:lnTo>
                    <a:pt x="263" y="9"/>
                  </a:lnTo>
                  <a:lnTo>
                    <a:pt x="152" y="71"/>
                  </a:lnTo>
                  <a:lnTo>
                    <a:pt x="27" y="0"/>
                  </a:lnTo>
                  <a:lnTo>
                    <a:pt x="0" y="44"/>
                  </a:lnTo>
                  <a:lnTo>
                    <a:pt x="125" y="116"/>
                  </a:lnTo>
                  <a:lnTo>
                    <a:pt x="125" y="250"/>
                  </a:lnTo>
                  <a:lnTo>
                    <a:pt x="125" y="259"/>
                  </a:lnTo>
                  <a:lnTo>
                    <a:pt x="129" y="263"/>
                  </a:lnTo>
                  <a:lnTo>
                    <a:pt x="138" y="268"/>
                  </a:lnTo>
                  <a:lnTo>
                    <a:pt x="143" y="272"/>
                  </a:lnTo>
                  <a:lnTo>
                    <a:pt x="152" y="272"/>
                  </a:lnTo>
                  <a:lnTo>
                    <a:pt x="161" y="268"/>
                  </a:lnTo>
                  <a:lnTo>
                    <a:pt x="165" y="259"/>
                  </a:lnTo>
                  <a:lnTo>
                    <a:pt x="165" y="250"/>
                  </a:lnTo>
                  <a:lnTo>
                    <a:pt x="170" y="143"/>
                  </a:lnTo>
                  <a:lnTo>
                    <a:pt x="228" y="178"/>
                  </a:lnTo>
                  <a:lnTo>
                    <a:pt x="223" y="254"/>
                  </a:lnTo>
                  <a:lnTo>
                    <a:pt x="228" y="263"/>
                  </a:lnTo>
                  <a:lnTo>
                    <a:pt x="232" y="268"/>
                  </a:lnTo>
                  <a:lnTo>
                    <a:pt x="237" y="272"/>
                  </a:lnTo>
                  <a:lnTo>
                    <a:pt x="245" y="272"/>
                  </a:lnTo>
                  <a:lnTo>
                    <a:pt x="254" y="272"/>
                  </a:lnTo>
                  <a:lnTo>
                    <a:pt x="259" y="268"/>
                  </a:lnTo>
                  <a:lnTo>
                    <a:pt x="263" y="263"/>
                  </a:lnTo>
                  <a:lnTo>
                    <a:pt x="268" y="254"/>
                  </a:lnTo>
                  <a:lnTo>
                    <a:pt x="272" y="2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17"/>
            <p:cNvSpPr>
              <a:spLocks/>
            </p:cNvSpPr>
            <p:nvPr/>
          </p:nvSpPr>
          <p:spPr bwMode="auto">
            <a:xfrm>
              <a:off x="1348" y="393"/>
              <a:ext cx="393" cy="277"/>
            </a:xfrm>
            <a:custGeom>
              <a:avLst/>
              <a:gdLst>
                <a:gd name="T0" fmla="*/ 295 w 393"/>
                <a:gd name="T1" fmla="*/ 121 h 277"/>
                <a:gd name="T2" fmla="*/ 384 w 393"/>
                <a:gd name="T3" fmla="*/ 72 h 277"/>
                <a:gd name="T4" fmla="*/ 393 w 393"/>
                <a:gd name="T5" fmla="*/ 63 h 277"/>
                <a:gd name="T6" fmla="*/ 393 w 393"/>
                <a:gd name="T7" fmla="*/ 54 h 277"/>
                <a:gd name="T8" fmla="*/ 393 w 393"/>
                <a:gd name="T9" fmla="*/ 49 h 277"/>
                <a:gd name="T10" fmla="*/ 393 w 393"/>
                <a:gd name="T11" fmla="*/ 40 h 277"/>
                <a:gd name="T12" fmla="*/ 384 w 393"/>
                <a:gd name="T13" fmla="*/ 31 h 277"/>
                <a:gd name="T14" fmla="*/ 379 w 393"/>
                <a:gd name="T15" fmla="*/ 27 h 277"/>
                <a:gd name="T16" fmla="*/ 370 w 393"/>
                <a:gd name="T17" fmla="*/ 27 h 277"/>
                <a:gd name="T18" fmla="*/ 357 w 393"/>
                <a:gd name="T19" fmla="*/ 27 h 277"/>
                <a:gd name="T20" fmla="*/ 268 w 393"/>
                <a:gd name="T21" fmla="*/ 81 h 277"/>
                <a:gd name="T22" fmla="*/ 268 w 393"/>
                <a:gd name="T23" fmla="*/ 27 h 277"/>
                <a:gd name="T24" fmla="*/ 268 w 393"/>
                <a:gd name="T25" fmla="*/ 14 h 277"/>
                <a:gd name="T26" fmla="*/ 263 w 393"/>
                <a:gd name="T27" fmla="*/ 9 h 277"/>
                <a:gd name="T28" fmla="*/ 254 w 393"/>
                <a:gd name="T29" fmla="*/ 5 h 277"/>
                <a:gd name="T30" fmla="*/ 250 w 393"/>
                <a:gd name="T31" fmla="*/ 0 h 277"/>
                <a:gd name="T32" fmla="*/ 241 w 393"/>
                <a:gd name="T33" fmla="*/ 5 h 277"/>
                <a:gd name="T34" fmla="*/ 232 w 393"/>
                <a:gd name="T35" fmla="*/ 5 h 277"/>
                <a:gd name="T36" fmla="*/ 228 w 393"/>
                <a:gd name="T37" fmla="*/ 14 h 277"/>
                <a:gd name="T38" fmla="*/ 228 w 393"/>
                <a:gd name="T39" fmla="*/ 23 h 277"/>
                <a:gd name="T40" fmla="*/ 228 w 393"/>
                <a:gd name="T41" fmla="*/ 99 h 277"/>
                <a:gd name="T42" fmla="*/ 170 w 393"/>
                <a:gd name="T43" fmla="*/ 134 h 277"/>
                <a:gd name="T44" fmla="*/ 170 w 393"/>
                <a:gd name="T45" fmla="*/ 36 h 277"/>
                <a:gd name="T46" fmla="*/ 170 w 393"/>
                <a:gd name="T47" fmla="*/ 27 h 277"/>
                <a:gd name="T48" fmla="*/ 165 w 393"/>
                <a:gd name="T49" fmla="*/ 18 h 277"/>
                <a:gd name="T50" fmla="*/ 156 w 393"/>
                <a:gd name="T51" fmla="*/ 14 h 277"/>
                <a:gd name="T52" fmla="*/ 147 w 393"/>
                <a:gd name="T53" fmla="*/ 9 h 277"/>
                <a:gd name="T54" fmla="*/ 138 w 393"/>
                <a:gd name="T55" fmla="*/ 9 h 277"/>
                <a:gd name="T56" fmla="*/ 134 w 393"/>
                <a:gd name="T57" fmla="*/ 14 h 277"/>
                <a:gd name="T58" fmla="*/ 129 w 393"/>
                <a:gd name="T59" fmla="*/ 23 h 277"/>
                <a:gd name="T60" fmla="*/ 125 w 393"/>
                <a:gd name="T61" fmla="*/ 31 h 277"/>
                <a:gd name="T62" fmla="*/ 125 w 393"/>
                <a:gd name="T63" fmla="*/ 161 h 277"/>
                <a:gd name="T64" fmla="*/ 0 w 393"/>
                <a:gd name="T65" fmla="*/ 233 h 277"/>
                <a:gd name="T66" fmla="*/ 27 w 393"/>
                <a:gd name="T67" fmla="*/ 277 h 277"/>
                <a:gd name="T68" fmla="*/ 152 w 393"/>
                <a:gd name="T69" fmla="*/ 206 h 277"/>
                <a:gd name="T70" fmla="*/ 268 w 393"/>
                <a:gd name="T71" fmla="*/ 273 h 277"/>
                <a:gd name="T72" fmla="*/ 272 w 393"/>
                <a:gd name="T73" fmla="*/ 277 h 277"/>
                <a:gd name="T74" fmla="*/ 281 w 393"/>
                <a:gd name="T75" fmla="*/ 277 h 277"/>
                <a:gd name="T76" fmla="*/ 290 w 393"/>
                <a:gd name="T77" fmla="*/ 273 h 277"/>
                <a:gd name="T78" fmla="*/ 295 w 393"/>
                <a:gd name="T79" fmla="*/ 268 h 277"/>
                <a:gd name="T80" fmla="*/ 299 w 393"/>
                <a:gd name="T81" fmla="*/ 259 h 277"/>
                <a:gd name="T82" fmla="*/ 299 w 393"/>
                <a:gd name="T83" fmla="*/ 251 h 277"/>
                <a:gd name="T84" fmla="*/ 295 w 393"/>
                <a:gd name="T85" fmla="*/ 242 h 277"/>
                <a:gd name="T86" fmla="*/ 286 w 393"/>
                <a:gd name="T87" fmla="*/ 237 h 277"/>
                <a:gd name="T88" fmla="*/ 196 w 393"/>
                <a:gd name="T89" fmla="*/ 179 h 277"/>
                <a:gd name="T90" fmla="*/ 254 w 393"/>
                <a:gd name="T91" fmla="*/ 148 h 277"/>
                <a:gd name="T92" fmla="*/ 321 w 393"/>
                <a:gd name="T93" fmla="*/ 188 h 277"/>
                <a:gd name="T94" fmla="*/ 330 w 393"/>
                <a:gd name="T95" fmla="*/ 192 h 277"/>
                <a:gd name="T96" fmla="*/ 335 w 393"/>
                <a:gd name="T97" fmla="*/ 192 h 277"/>
                <a:gd name="T98" fmla="*/ 344 w 393"/>
                <a:gd name="T99" fmla="*/ 188 h 277"/>
                <a:gd name="T100" fmla="*/ 348 w 393"/>
                <a:gd name="T101" fmla="*/ 179 h 277"/>
                <a:gd name="T102" fmla="*/ 348 w 393"/>
                <a:gd name="T103" fmla="*/ 175 h 277"/>
                <a:gd name="T104" fmla="*/ 348 w 393"/>
                <a:gd name="T105" fmla="*/ 166 h 277"/>
                <a:gd name="T106" fmla="*/ 348 w 393"/>
                <a:gd name="T107" fmla="*/ 157 h 277"/>
                <a:gd name="T108" fmla="*/ 339 w 393"/>
                <a:gd name="T109" fmla="*/ 152 h 277"/>
                <a:gd name="T110" fmla="*/ 295 w 393"/>
                <a:gd name="T111" fmla="*/ 121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295" y="121"/>
                  </a:moveTo>
                  <a:lnTo>
                    <a:pt x="384" y="72"/>
                  </a:lnTo>
                  <a:lnTo>
                    <a:pt x="393" y="63"/>
                  </a:lnTo>
                  <a:lnTo>
                    <a:pt x="393" y="54"/>
                  </a:lnTo>
                  <a:lnTo>
                    <a:pt x="393" y="49"/>
                  </a:lnTo>
                  <a:lnTo>
                    <a:pt x="393" y="40"/>
                  </a:lnTo>
                  <a:lnTo>
                    <a:pt x="384" y="31"/>
                  </a:lnTo>
                  <a:lnTo>
                    <a:pt x="379" y="27"/>
                  </a:lnTo>
                  <a:lnTo>
                    <a:pt x="370" y="27"/>
                  </a:lnTo>
                  <a:lnTo>
                    <a:pt x="357" y="27"/>
                  </a:lnTo>
                  <a:lnTo>
                    <a:pt x="268" y="81"/>
                  </a:lnTo>
                  <a:lnTo>
                    <a:pt x="268" y="27"/>
                  </a:lnTo>
                  <a:lnTo>
                    <a:pt x="268" y="14"/>
                  </a:lnTo>
                  <a:lnTo>
                    <a:pt x="263" y="9"/>
                  </a:lnTo>
                  <a:lnTo>
                    <a:pt x="254" y="5"/>
                  </a:lnTo>
                  <a:lnTo>
                    <a:pt x="250" y="0"/>
                  </a:lnTo>
                  <a:lnTo>
                    <a:pt x="241" y="5"/>
                  </a:lnTo>
                  <a:lnTo>
                    <a:pt x="232" y="5"/>
                  </a:lnTo>
                  <a:lnTo>
                    <a:pt x="228" y="14"/>
                  </a:lnTo>
                  <a:lnTo>
                    <a:pt x="228" y="23"/>
                  </a:lnTo>
                  <a:lnTo>
                    <a:pt x="228" y="99"/>
                  </a:lnTo>
                  <a:lnTo>
                    <a:pt x="170" y="134"/>
                  </a:lnTo>
                  <a:lnTo>
                    <a:pt x="170" y="36"/>
                  </a:lnTo>
                  <a:lnTo>
                    <a:pt x="170" y="27"/>
                  </a:lnTo>
                  <a:lnTo>
                    <a:pt x="165" y="18"/>
                  </a:lnTo>
                  <a:lnTo>
                    <a:pt x="156" y="14"/>
                  </a:lnTo>
                  <a:lnTo>
                    <a:pt x="147" y="9"/>
                  </a:lnTo>
                  <a:lnTo>
                    <a:pt x="138" y="9"/>
                  </a:lnTo>
                  <a:lnTo>
                    <a:pt x="134" y="14"/>
                  </a:lnTo>
                  <a:lnTo>
                    <a:pt x="129" y="23"/>
                  </a:lnTo>
                  <a:lnTo>
                    <a:pt x="125" y="31"/>
                  </a:lnTo>
                  <a:lnTo>
                    <a:pt x="125" y="161"/>
                  </a:lnTo>
                  <a:lnTo>
                    <a:pt x="0" y="233"/>
                  </a:lnTo>
                  <a:lnTo>
                    <a:pt x="27" y="277"/>
                  </a:lnTo>
                  <a:lnTo>
                    <a:pt x="152" y="206"/>
                  </a:lnTo>
                  <a:lnTo>
                    <a:pt x="268" y="273"/>
                  </a:lnTo>
                  <a:lnTo>
                    <a:pt x="272" y="277"/>
                  </a:lnTo>
                  <a:lnTo>
                    <a:pt x="281" y="277"/>
                  </a:lnTo>
                  <a:lnTo>
                    <a:pt x="290" y="273"/>
                  </a:lnTo>
                  <a:lnTo>
                    <a:pt x="295" y="268"/>
                  </a:lnTo>
                  <a:lnTo>
                    <a:pt x="299" y="259"/>
                  </a:lnTo>
                  <a:lnTo>
                    <a:pt x="299" y="251"/>
                  </a:lnTo>
                  <a:lnTo>
                    <a:pt x="295" y="242"/>
                  </a:lnTo>
                  <a:lnTo>
                    <a:pt x="286" y="237"/>
                  </a:lnTo>
                  <a:lnTo>
                    <a:pt x="196" y="179"/>
                  </a:lnTo>
                  <a:lnTo>
                    <a:pt x="254" y="148"/>
                  </a:lnTo>
                  <a:lnTo>
                    <a:pt x="321" y="188"/>
                  </a:lnTo>
                  <a:lnTo>
                    <a:pt x="330" y="192"/>
                  </a:lnTo>
                  <a:lnTo>
                    <a:pt x="335" y="192"/>
                  </a:lnTo>
                  <a:lnTo>
                    <a:pt x="344" y="188"/>
                  </a:lnTo>
                  <a:lnTo>
                    <a:pt x="348" y="179"/>
                  </a:lnTo>
                  <a:lnTo>
                    <a:pt x="348" y="175"/>
                  </a:lnTo>
                  <a:lnTo>
                    <a:pt x="348" y="166"/>
                  </a:lnTo>
                  <a:lnTo>
                    <a:pt x="348" y="157"/>
                  </a:lnTo>
                  <a:lnTo>
                    <a:pt x="339" y="152"/>
                  </a:lnTo>
                  <a:lnTo>
                    <a:pt x="295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Freeform 18"/>
            <p:cNvSpPr>
              <a:spLocks/>
            </p:cNvSpPr>
            <p:nvPr/>
          </p:nvSpPr>
          <p:spPr bwMode="auto">
            <a:xfrm>
              <a:off x="1232" y="536"/>
              <a:ext cx="263" cy="228"/>
            </a:xfrm>
            <a:custGeom>
              <a:avLst/>
              <a:gdLst>
                <a:gd name="T0" fmla="*/ 0 w 263"/>
                <a:gd name="T1" fmla="*/ 116 h 228"/>
                <a:gd name="T2" fmla="*/ 49 w 263"/>
                <a:gd name="T3" fmla="*/ 67 h 228"/>
                <a:gd name="T4" fmla="*/ 67 w 263"/>
                <a:gd name="T5" fmla="*/ 0 h 228"/>
                <a:gd name="T6" fmla="*/ 134 w 263"/>
                <a:gd name="T7" fmla="*/ 23 h 228"/>
                <a:gd name="T8" fmla="*/ 201 w 263"/>
                <a:gd name="T9" fmla="*/ 0 h 228"/>
                <a:gd name="T10" fmla="*/ 214 w 263"/>
                <a:gd name="T11" fmla="*/ 67 h 228"/>
                <a:gd name="T12" fmla="*/ 263 w 263"/>
                <a:gd name="T13" fmla="*/ 116 h 228"/>
                <a:gd name="T14" fmla="*/ 214 w 263"/>
                <a:gd name="T15" fmla="*/ 161 h 228"/>
                <a:gd name="T16" fmla="*/ 201 w 263"/>
                <a:gd name="T17" fmla="*/ 228 h 228"/>
                <a:gd name="T18" fmla="*/ 134 w 263"/>
                <a:gd name="T19" fmla="*/ 210 h 228"/>
                <a:gd name="T20" fmla="*/ 67 w 263"/>
                <a:gd name="T21" fmla="*/ 228 h 228"/>
                <a:gd name="T22" fmla="*/ 49 w 263"/>
                <a:gd name="T23" fmla="*/ 161 h 228"/>
                <a:gd name="T24" fmla="*/ 0 w 263"/>
                <a:gd name="T25" fmla="*/ 116 h 2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3"/>
                <a:gd name="T40" fmla="*/ 0 h 228"/>
                <a:gd name="T41" fmla="*/ 263 w 263"/>
                <a:gd name="T42" fmla="*/ 228 h 2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3" h="228">
                  <a:moveTo>
                    <a:pt x="0" y="116"/>
                  </a:moveTo>
                  <a:lnTo>
                    <a:pt x="49" y="67"/>
                  </a:lnTo>
                  <a:lnTo>
                    <a:pt x="67" y="0"/>
                  </a:lnTo>
                  <a:lnTo>
                    <a:pt x="134" y="23"/>
                  </a:lnTo>
                  <a:lnTo>
                    <a:pt x="201" y="0"/>
                  </a:lnTo>
                  <a:lnTo>
                    <a:pt x="214" y="67"/>
                  </a:lnTo>
                  <a:lnTo>
                    <a:pt x="263" y="116"/>
                  </a:lnTo>
                  <a:lnTo>
                    <a:pt x="214" y="161"/>
                  </a:lnTo>
                  <a:lnTo>
                    <a:pt x="201" y="228"/>
                  </a:lnTo>
                  <a:lnTo>
                    <a:pt x="134" y="210"/>
                  </a:lnTo>
                  <a:lnTo>
                    <a:pt x="67" y="228"/>
                  </a:lnTo>
                  <a:lnTo>
                    <a:pt x="49" y="161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809625" y="990600"/>
            <a:ext cx="8105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/>
              <a:t>   </a:t>
            </a:r>
            <a:r>
              <a:rPr lang="en-US" sz="2000" b="1" i="1" u="sng">
                <a:solidFill>
                  <a:srgbClr val="9933FF"/>
                </a:solidFill>
              </a:rPr>
              <a:t>Bài toán 1</a:t>
            </a:r>
            <a:r>
              <a:rPr lang="en-US" sz="2000" b="1">
                <a:solidFill>
                  <a:srgbClr val="9933FF"/>
                </a:solidFill>
              </a:rPr>
              <a:t>:</a:t>
            </a:r>
            <a:r>
              <a:rPr lang="en-US" sz="2000" b="1"/>
              <a:t> Một ô tô đi được quãng đường dài 170 km hết 4 giờ. Hỏi trung bình 1 giờ ô tô đi được bao nhiêu km?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003300" y="1843088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/>
              <a:t>Ta có sơ đồ</a:t>
            </a:r>
            <a:r>
              <a:rPr lang="en-US" sz="2000" b="1"/>
              <a:t>: 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517900" y="2247900"/>
            <a:ext cx="3648075" cy="4763"/>
            <a:chOff x="2400" y="3744"/>
            <a:chExt cx="2298" cy="3"/>
          </a:xfrm>
        </p:grpSpPr>
        <p:sp>
          <p:nvSpPr>
            <p:cNvPr id="6172" name="Line 28"/>
            <p:cNvSpPr>
              <a:spLocks noChangeShapeType="1"/>
            </p:cNvSpPr>
            <p:nvPr/>
          </p:nvSpPr>
          <p:spPr bwMode="auto">
            <a:xfrm>
              <a:off x="2400" y="3744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sm" len="med"/>
              <a:tailEnd type="oval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>
              <a:off x="2967" y="3744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sm" len="med"/>
              <a:tailEnd type="oval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3546" y="3747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sm" len="med"/>
              <a:tailEnd type="oval" w="sm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>
              <a:off x="4122" y="3744"/>
              <a:ext cx="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oval" w="sm" len="med"/>
              <a:tailEnd type="oval" w="sm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517900" y="2247900"/>
            <a:ext cx="3657600" cy="685800"/>
            <a:chOff x="2496" y="3216"/>
            <a:chExt cx="2304" cy="432"/>
          </a:xfrm>
        </p:grpSpPr>
        <p:sp>
          <p:nvSpPr>
            <p:cNvPr id="6170" name="AutoShape 33"/>
            <p:cNvSpPr>
              <a:spLocks/>
            </p:cNvSpPr>
            <p:nvPr/>
          </p:nvSpPr>
          <p:spPr bwMode="auto">
            <a:xfrm rot="5400000">
              <a:off x="3528" y="2184"/>
              <a:ext cx="240" cy="2304"/>
            </a:xfrm>
            <a:prstGeom prst="rightBrace">
              <a:avLst>
                <a:gd name="adj1" fmla="val 80000"/>
                <a:gd name="adj2" fmla="val 49995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Text Box 34"/>
            <p:cNvSpPr txBox="1">
              <a:spLocks noChangeArrowheads="1"/>
            </p:cNvSpPr>
            <p:nvPr/>
          </p:nvSpPr>
          <p:spPr bwMode="auto">
            <a:xfrm>
              <a:off x="3312" y="3417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170 km</a:t>
              </a: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3517900" y="1652588"/>
            <a:ext cx="990600" cy="566737"/>
            <a:chOff x="2496" y="2841"/>
            <a:chExt cx="624" cy="357"/>
          </a:xfrm>
        </p:grpSpPr>
        <p:sp>
          <p:nvSpPr>
            <p:cNvPr id="6168" name="AutoShape 36"/>
            <p:cNvSpPr>
              <a:spLocks/>
            </p:cNvSpPr>
            <p:nvPr/>
          </p:nvSpPr>
          <p:spPr bwMode="auto">
            <a:xfrm rot="-5400000">
              <a:off x="2697" y="2823"/>
              <a:ext cx="174" cy="576"/>
            </a:xfrm>
            <a:prstGeom prst="rightBrace">
              <a:avLst>
                <a:gd name="adj1" fmla="val 27586"/>
                <a:gd name="adj2" fmla="val 5312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Text Box 37"/>
            <p:cNvSpPr txBox="1">
              <a:spLocks noChangeArrowheads="1"/>
            </p:cNvSpPr>
            <p:nvPr/>
          </p:nvSpPr>
          <p:spPr bwMode="auto">
            <a:xfrm>
              <a:off x="2544" y="2841"/>
              <a:ext cx="5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FF3300"/>
                  </a:solidFill>
                </a:rPr>
                <a:t>? Km</a:t>
              </a:r>
            </a:p>
          </p:txBody>
        </p:sp>
      </p:grp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908050" y="2838450"/>
            <a:ext cx="80073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Trung bình mỗi giờ ô tô đi được 42,5 km. Ta nói vận tốc trung bình hay nói vắn tắt vận tốc của ô tô là 42,5km giờ, viết tắt là 42,5km/giờ.</a:t>
            </a:r>
          </a:p>
        </p:txBody>
      </p:sp>
      <p:sp>
        <p:nvSpPr>
          <p:cNvPr id="8232" name="AutoShape 40"/>
          <p:cNvSpPr>
            <a:spLocks noChangeArrowheads="1"/>
          </p:cNvSpPr>
          <p:nvPr/>
        </p:nvSpPr>
        <p:spPr bwMode="auto">
          <a:xfrm>
            <a:off x="762000" y="1905000"/>
            <a:ext cx="234950" cy="2095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1108075" y="3797300"/>
            <a:ext cx="129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3333CC"/>
                </a:solidFill>
              </a:rPr>
              <a:t>Kết luận: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3124200" y="3810000"/>
            <a:ext cx="3657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Vậy vận tốc của ô tô là: 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170 : 4 = 42,5 (km/giờ)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990600" y="4648200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Muốn tính </a:t>
            </a:r>
            <a:r>
              <a:rPr lang="en-US" sz="2000" b="1">
                <a:solidFill>
                  <a:srgbClr val="0000FF"/>
                </a:solidFill>
              </a:rPr>
              <a:t>vận tốc</a:t>
            </a:r>
            <a:r>
              <a:rPr lang="en-US" sz="2000" b="1"/>
              <a:t> ta lấy </a:t>
            </a:r>
            <a:r>
              <a:rPr lang="en-US" sz="2000" b="1">
                <a:solidFill>
                  <a:srgbClr val="0000FF"/>
                </a:solidFill>
              </a:rPr>
              <a:t>quãng đường</a:t>
            </a:r>
            <a:r>
              <a:rPr lang="en-US" sz="2000" b="1"/>
              <a:t> chia cho </a:t>
            </a:r>
            <a:r>
              <a:rPr lang="en-US" sz="2000" b="1">
                <a:solidFill>
                  <a:srgbClr val="0000FF"/>
                </a:solidFill>
              </a:rPr>
              <a:t>thời gian</a:t>
            </a:r>
            <a:r>
              <a:rPr lang="en-US" sz="2000" b="1"/>
              <a:t>.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914400" y="5089525"/>
            <a:ext cx="723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  Nếu gọi quãng đường là s, thời gian là t, vận tốc là v thì ta có công thức tính vận tốc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3200400" y="5867400"/>
            <a:ext cx="2286000" cy="523875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v = s : t</a:t>
            </a:r>
          </a:p>
        </p:txBody>
      </p:sp>
      <p:sp>
        <p:nvSpPr>
          <p:cNvPr id="8242" name="AutoShape 50"/>
          <p:cNvSpPr>
            <a:spLocks noChangeArrowheads="1"/>
          </p:cNvSpPr>
          <p:nvPr/>
        </p:nvSpPr>
        <p:spPr bwMode="auto">
          <a:xfrm>
            <a:off x="762000" y="2914650"/>
            <a:ext cx="234950" cy="2095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8243" name="AutoShape 51"/>
          <p:cNvSpPr>
            <a:spLocks noChangeArrowheads="1"/>
          </p:cNvSpPr>
          <p:nvPr/>
        </p:nvSpPr>
        <p:spPr bwMode="auto">
          <a:xfrm>
            <a:off x="762000" y="3905250"/>
            <a:ext cx="234950" cy="2095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8244" name="AutoShape 52"/>
          <p:cNvSpPr>
            <a:spLocks noChangeArrowheads="1"/>
          </p:cNvSpPr>
          <p:nvPr/>
        </p:nvSpPr>
        <p:spPr bwMode="auto">
          <a:xfrm>
            <a:off x="762000" y="4743450"/>
            <a:ext cx="234950" cy="2095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FF"/>
              </a:solidFill>
              <a:latin typeface="Arial"/>
              <a:cs typeface="Arial" charset="0"/>
            </a:endParaRPr>
          </a:p>
        </p:txBody>
      </p:sp>
      <p:sp>
        <p:nvSpPr>
          <p:cNvPr id="8245" name="AutoShape 53"/>
          <p:cNvSpPr>
            <a:spLocks noChangeArrowheads="1"/>
          </p:cNvSpPr>
          <p:nvPr/>
        </p:nvSpPr>
        <p:spPr bwMode="auto">
          <a:xfrm>
            <a:off x="762000" y="5200650"/>
            <a:ext cx="234950" cy="2095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  <a:cs typeface="Arial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30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30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30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1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3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7" grpId="0"/>
      <p:bldP spid="8218" grpId="0"/>
      <p:bldP spid="8231" grpId="0"/>
      <p:bldP spid="8233" grpId="0"/>
      <p:bldP spid="8234" grpId="0"/>
      <p:bldP spid="8236" grpId="0"/>
      <p:bldP spid="82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WordArt 8"/>
          <p:cNvSpPr>
            <a:spLocks noChangeArrowheads="1" noChangeShapeType="1" noTextEdit="1"/>
          </p:cNvSpPr>
          <p:nvPr/>
        </p:nvSpPr>
        <p:spPr bwMode="auto">
          <a:xfrm>
            <a:off x="1981200" y="0"/>
            <a:ext cx="6400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Vận tốc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048000" y="4479925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endParaRPr lang="en-US" sz="2000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7173" name="Picture 3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48432" y="4804568"/>
            <a:ext cx="19050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838200" y="38703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solidFill>
                  <a:srgbClr val="9933FF"/>
                </a:solidFill>
              </a:rPr>
              <a:t>Bài toán 2:</a:t>
            </a:r>
            <a:r>
              <a:rPr lang="en-US" sz="2000"/>
              <a:t> </a:t>
            </a:r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2286000" y="3794125"/>
            <a:ext cx="670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Một người chạy được 60m trong 10 giây. Tính vận tốc chạy của người đó?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685800" y="4784725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/>
              <a:t>Tóm tắt bài toán</a:t>
            </a:r>
            <a:r>
              <a:rPr lang="en-US" sz="2000" b="1"/>
              <a:t>: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124200" y="4479925"/>
            <a:ext cx="2209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s = 60 m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t = 10 giây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v: ?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625" y="3794125"/>
            <a:ext cx="304800" cy="457200"/>
            <a:chOff x="982" y="214"/>
            <a:chExt cx="759" cy="872"/>
          </a:xfrm>
        </p:grpSpPr>
        <p:sp>
          <p:nvSpPr>
            <p:cNvPr id="7185" name="Freeform 12"/>
            <p:cNvSpPr>
              <a:spLocks/>
            </p:cNvSpPr>
            <p:nvPr/>
          </p:nvSpPr>
          <p:spPr bwMode="auto">
            <a:xfrm>
              <a:off x="1214" y="214"/>
              <a:ext cx="299" cy="434"/>
            </a:xfrm>
            <a:custGeom>
              <a:avLst/>
              <a:gdLst>
                <a:gd name="T0" fmla="*/ 174 w 299"/>
                <a:gd name="T1" fmla="*/ 121 h 434"/>
                <a:gd name="T2" fmla="*/ 174 w 299"/>
                <a:gd name="T3" fmla="*/ 23 h 434"/>
                <a:gd name="T4" fmla="*/ 170 w 299"/>
                <a:gd name="T5" fmla="*/ 9 h 434"/>
                <a:gd name="T6" fmla="*/ 165 w 299"/>
                <a:gd name="T7" fmla="*/ 5 h 434"/>
                <a:gd name="T8" fmla="*/ 156 w 299"/>
                <a:gd name="T9" fmla="*/ 0 h 434"/>
                <a:gd name="T10" fmla="*/ 152 w 299"/>
                <a:gd name="T11" fmla="*/ 0 h 434"/>
                <a:gd name="T12" fmla="*/ 143 w 299"/>
                <a:gd name="T13" fmla="*/ 0 h 434"/>
                <a:gd name="T14" fmla="*/ 134 w 299"/>
                <a:gd name="T15" fmla="*/ 5 h 434"/>
                <a:gd name="T16" fmla="*/ 125 w 299"/>
                <a:gd name="T17" fmla="*/ 9 h 434"/>
                <a:gd name="T18" fmla="*/ 125 w 299"/>
                <a:gd name="T19" fmla="*/ 23 h 434"/>
                <a:gd name="T20" fmla="*/ 125 w 299"/>
                <a:gd name="T21" fmla="*/ 126 h 434"/>
                <a:gd name="T22" fmla="*/ 76 w 299"/>
                <a:gd name="T23" fmla="*/ 99 h 434"/>
                <a:gd name="T24" fmla="*/ 67 w 299"/>
                <a:gd name="T25" fmla="*/ 94 h 434"/>
                <a:gd name="T26" fmla="*/ 58 w 299"/>
                <a:gd name="T27" fmla="*/ 94 h 434"/>
                <a:gd name="T28" fmla="*/ 49 w 299"/>
                <a:gd name="T29" fmla="*/ 99 h 434"/>
                <a:gd name="T30" fmla="*/ 45 w 299"/>
                <a:gd name="T31" fmla="*/ 103 h 434"/>
                <a:gd name="T32" fmla="*/ 40 w 299"/>
                <a:gd name="T33" fmla="*/ 112 h 434"/>
                <a:gd name="T34" fmla="*/ 45 w 299"/>
                <a:gd name="T35" fmla="*/ 117 h 434"/>
                <a:gd name="T36" fmla="*/ 45 w 299"/>
                <a:gd name="T37" fmla="*/ 126 h 434"/>
                <a:gd name="T38" fmla="*/ 54 w 299"/>
                <a:gd name="T39" fmla="*/ 134 h 434"/>
                <a:gd name="T40" fmla="*/ 121 w 299"/>
                <a:gd name="T41" fmla="*/ 170 h 434"/>
                <a:gd name="T42" fmla="*/ 121 w 299"/>
                <a:gd name="T43" fmla="*/ 242 h 434"/>
                <a:gd name="T44" fmla="*/ 36 w 299"/>
                <a:gd name="T45" fmla="*/ 188 h 434"/>
                <a:gd name="T46" fmla="*/ 27 w 299"/>
                <a:gd name="T47" fmla="*/ 184 h 434"/>
                <a:gd name="T48" fmla="*/ 18 w 299"/>
                <a:gd name="T49" fmla="*/ 184 h 434"/>
                <a:gd name="T50" fmla="*/ 9 w 299"/>
                <a:gd name="T51" fmla="*/ 188 h 434"/>
                <a:gd name="T52" fmla="*/ 5 w 299"/>
                <a:gd name="T53" fmla="*/ 193 h 434"/>
                <a:gd name="T54" fmla="*/ 0 w 299"/>
                <a:gd name="T55" fmla="*/ 202 h 434"/>
                <a:gd name="T56" fmla="*/ 0 w 299"/>
                <a:gd name="T57" fmla="*/ 210 h 434"/>
                <a:gd name="T58" fmla="*/ 5 w 299"/>
                <a:gd name="T59" fmla="*/ 219 h 434"/>
                <a:gd name="T60" fmla="*/ 14 w 299"/>
                <a:gd name="T61" fmla="*/ 224 h 434"/>
                <a:gd name="T62" fmla="*/ 121 w 299"/>
                <a:gd name="T63" fmla="*/ 291 h 434"/>
                <a:gd name="T64" fmla="*/ 121 w 299"/>
                <a:gd name="T65" fmla="*/ 434 h 434"/>
                <a:gd name="T66" fmla="*/ 174 w 299"/>
                <a:gd name="T67" fmla="*/ 434 h 434"/>
                <a:gd name="T68" fmla="*/ 174 w 299"/>
                <a:gd name="T69" fmla="*/ 291 h 434"/>
                <a:gd name="T70" fmla="*/ 290 w 299"/>
                <a:gd name="T71" fmla="*/ 224 h 434"/>
                <a:gd name="T72" fmla="*/ 295 w 299"/>
                <a:gd name="T73" fmla="*/ 219 h 434"/>
                <a:gd name="T74" fmla="*/ 299 w 299"/>
                <a:gd name="T75" fmla="*/ 210 h 434"/>
                <a:gd name="T76" fmla="*/ 299 w 299"/>
                <a:gd name="T77" fmla="*/ 202 h 434"/>
                <a:gd name="T78" fmla="*/ 299 w 299"/>
                <a:gd name="T79" fmla="*/ 197 h 434"/>
                <a:gd name="T80" fmla="*/ 295 w 299"/>
                <a:gd name="T81" fmla="*/ 188 h 434"/>
                <a:gd name="T82" fmla="*/ 286 w 299"/>
                <a:gd name="T83" fmla="*/ 184 h 434"/>
                <a:gd name="T84" fmla="*/ 277 w 299"/>
                <a:gd name="T85" fmla="*/ 184 h 434"/>
                <a:gd name="T86" fmla="*/ 268 w 299"/>
                <a:gd name="T87" fmla="*/ 188 h 434"/>
                <a:gd name="T88" fmla="*/ 174 w 299"/>
                <a:gd name="T89" fmla="*/ 237 h 434"/>
                <a:gd name="T90" fmla="*/ 174 w 299"/>
                <a:gd name="T91" fmla="*/ 170 h 434"/>
                <a:gd name="T92" fmla="*/ 246 w 299"/>
                <a:gd name="T93" fmla="*/ 134 h 434"/>
                <a:gd name="T94" fmla="*/ 250 w 299"/>
                <a:gd name="T95" fmla="*/ 130 h 434"/>
                <a:gd name="T96" fmla="*/ 255 w 299"/>
                <a:gd name="T97" fmla="*/ 121 h 434"/>
                <a:gd name="T98" fmla="*/ 255 w 299"/>
                <a:gd name="T99" fmla="*/ 112 h 434"/>
                <a:gd name="T100" fmla="*/ 250 w 299"/>
                <a:gd name="T101" fmla="*/ 108 h 434"/>
                <a:gd name="T102" fmla="*/ 246 w 299"/>
                <a:gd name="T103" fmla="*/ 103 h 434"/>
                <a:gd name="T104" fmla="*/ 237 w 299"/>
                <a:gd name="T105" fmla="*/ 99 h 434"/>
                <a:gd name="T106" fmla="*/ 232 w 299"/>
                <a:gd name="T107" fmla="*/ 99 h 434"/>
                <a:gd name="T108" fmla="*/ 223 w 299"/>
                <a:gd name="T109" fmla="*/ 99 h 434"/>
                <a:gd name="T110" fmla="*/ 174 w 299"/>
                <a:gd name="T111" fmla="*/ 121 h 4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4"/>
                <a:gd name="T170" fmla="*/ 299 w 299"/>
                <a:gd name="T171" fmla="*/ 434 h 4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4">
                  <a:moveTo>
                    <a:pt x="174" y="121"/>
                  </a:moveTo>
                  <a:lnTo>
                    <a:pt x="174" y="23"/>
                  </a:lnTo>
                  <a:lnTo>
                    <a:pt x="170" y="9"/>
                  </a:lnTo>
                  <a:lnTo>
                    <a:pt x="165" y="5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43" y="0"/>
                  </a:lnTo>
                  <a:lnTo>
                    <a:pt x="134" y="5"/>
                  </a:lnTo>
                  <a:lnTo>
                    <a:pt x="125" y="9"/>
                  </a:lnTo>
                  <a:lnTo>
                    <a:pt x="125" y="23"/>
                  </a:lnTo>
                  <a:lnTo>
                    <a:pt x="125" y="126"/>
                  </a:lnTo>
                  <a:lnTo>
                    <a:pt x="76" y="99"/>
                  </a:lnTo>
                  <a:lnTo>
                    <a:pt x="67" y="94"/>
                  </a:lnTo>
                  <a:lnTo>
                    <a:pt x="58" y="94"/>
                  </a:lnTo>
                  <a:lnTo>
                    <a:pt x="49" y="99"/>
                  </a:lnTo>
                  <a:lnTo>
                    <a:pt x="45" y="103"/>
                  </a:lnTo>
                  <a:lnTo>
                    <a:pt x="40" y="112"/>
                  </a:lnTo>
                  <a:lnTo>
                    <a:pt x="45" y="117"/>
                  </a:lnTo>
                  <a:lnTo>
                    <a:pt x="45" y="126"/>
                  </a:lnTo>
                  <a:lnTo>
                    <a:pt x="54" y="134"/>
                  </a:lnTo>
                  <a:lnTo>
                    <a:pt x="121" y="170"/>
                  </a:lnTo>
                  <a:lnTo>
                    <a:pt x="121" y="242"/>
                  </a:lnTo>
                  <a:lnTo>
                    <a:pt x="36" y="188"/>
                  </a:lnTo>
                  <a:lnTo>
                    <a:pt x="27" y="184"/>
                  </a:lnTo>
                  <a:lnTo>
                    <a:pt x="18" y="184"/>
                  </a:lnTo>
                  <a:lnTo>
                    <a:pt x="9" y="188"/>
                  </a:lnTo>
                  <a:lnTo>
                    <a:pt x="5" y="193"/>
                  </a:lnTo>
                  <a:lnTo>
                    <a:pt x="0" y="202"/>
                  </a:lnTo>
                  <a:lnTo>
                    <a:pt x="0" y="210"/>
                  </a:lnTo>
                  <a:lnTo>
                    <a:pt x="5" y="219"/>
                  </a:lnTo>
                  <a:lnTo>
                    <a:pt x="14" y="224"/>
                  </a:lnTo>
                  <a:lnTo>
                    <a:pt x="121" y="291"/>
                  </a:lnTo>
                  <a:lnTo>
                    <a:pt x="121" y="434"/>
                  </a:lnTo>
                  <a:lnTo>
                    <a:pt x="174" y="434"/>
                  </a:lnTo>
                  <a:lnTo>
                    <a:pt x="174" y="291"/>
                  </a:lnTo>
                  <a:lnTo>
                    <a:pt x="290" y="224"/>
                  </a:lnTo>
                  <a:lnTo>
                    <a:pt x="295" y="219"/>
                  </a:lnTo>
                  <a:lnTo>
                    <a:pt x="299" y="210"/>
                  </a:lnTo>
                  <a:lnTo>
                    <a:pt x="299" y="202"/>
                  </a:lnTo>
                  <a:lnTo>
                    <a:pt x="299" y="197"/>
                  </a:lnTo>
                  <a:lnTo>
                    <a:pt x="295" y="188"/>
                  </a:lnTo>
                  <a:lnTo>
                    <a:pt x="286" y="184"/>
                  </a:lnTo>
                  <a:lnTo>
                    <a:pt x="277" y="184"/>
                  </a:lnTo>
                  <a:lnTo>
                    <a:pt x="268" y="188"/>
                  </a:lnTo>
                  <a:lnTo>
                    <a:pt x="174" y="237"/>
                  </a:lnTo>
                  <a:lnTo>
                    <a:pt x="174" y="170"/>
                  </a:lnTo>
                  <a:lnTo>
                    <a:pt x="246" y="134"/>
                  </a:lnTo>
                  <a:lnTo>
                    <a:pt x="250" y="130"/>
                  </a:lnTo>
                  <a:lnTo>
                    <a:pt x="255" y="121"/>
                  </a:lnTo>
                  <a:lnTo>
                    <a:pt x="255" y="112"/>
                  </a:lnTo>
                  <a:lnTo>
                    <a:pt x="250" y="108"/>
                  </a:lnTo>
                  <a:lnTo>
                    <a:pt x="246" y="103"/>
                  </a:lnTo>
                  <a:lnTo>
                    <a:pt x="237" y="99"/>
                  </a:lnTo>
                  <a:lnTo>
                    <a:pt x="232" y="99"/>
                  </a:lnTo>
                  <a:lnTo>
                    <a:pt x="223" y="99"/>
                  </a:lnTo>
                  <a:lnTo>
                    <a:pt x="174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Freeform 13"/>
            <p:cNvSpPr>
              <a:spLocks/>
            </p:cNvSpPr>
            <p:nvPr/>
          </p:nvSpPr>
          <p:spPr bwMode="auto">
            <a:xfrm>
              <a:off x="982" y="398"/>
              <a:ext cx="393" cy="272"/>
            </a:xfrm>
            <a:custGeom>
              <a:avLst/>
              <a:gdLst>
                <a:gd name="T0" fmla="*/ 121 w 393"/>
                <a:gd name="T1" fmla="*/ 71 h 272"/>
                <a:gd name="T2" fmla="*/ 36 w 393"/>
                <a:gd name="T3" fmla="*/ 22 h 272"/>
                <a:gd name="T4" fmla="*/ 27 w 393"/>
                <a:gd name="T5" fmla="*/ 18 h 272"/>
                <a:gd name="T6" fmla="*/ 18 w 393"/>
                <a:gd name="T7" fmla="*/ 18 h 272"/>
                <a:gd name="T8" fmla="*/ 9 w 393"/>
                <a:gd name="T9" fmla="*/ 22 h 272"/>
                <a:gd name="T10" fmla="*/ 5 w 393"/>
                <a:gd name="T11" fmla="*/ 31 h 272"/>
                <a:gd name="T12" fmla="*/ 0 w 393"/>
                <a:gd name="T13" fmla="*/ 40 h 272"/>
                <a:gd name="T14" fmla="*/ 0 w 393"/>
                <a:gd name="T15" fmla="*/ 49 h 272"/>
                <a:gd name="T16" fmla="*/ 5 w 393"/>
                <a:gd name="T17" fmla="*/ 58 h 272"/>
                <a:gd name="T18" fmla="*/ 9 w 393"/>
                <a:gd name="T19" fmla="*/ 62 h 272"/>
                <a:gd name="T20" fmla="*/ 98 w 393"/>
                <a:gd name="T21" fmla="*/ 116 h 272"/>
                <a:gd name="T22" fmla="*/ 54 w 393"/>
                <a:gd name="T23" fmla="*/ 143 h 272"/>
                <a:gd name="T24" fmla="*/ 45 w 393"/>
                <a:gd name="T25" fmla="*/ 147 h 272"/>
                <a:gd name="T26" fmla="*/ 40 w 393"/>
                <a:gd name="T27" fmla="*/ 156 h 272"/>
                <a:gd name="T28" fmla="*/ 40 w 393"/>
                <a:gd name="T29" fmla="*/ 165 h 272"/>
                <a:gd name="T30" fmla="*/ 40 w 393"/>
                <a:gd name="T31" fmla="*/ 174 h 272"/>
                <a:gd name="T32" fmla="*/ 49 w 393"/>
                <a:gd name="T33" fmla="*/ 178 h 272"/>
                <a:gd name="T34" fmla="*/ 54 w 393"/>
                <a:gd name="T35" fmla="*/ 183 h 272"/>
                <a:gd name="T36" fmla="*/ 63 w 393"/>
                <a:gd name="T37" fmla="*/ 183 h 272"/>
                <a:gd name="T38" fmla="*/ 72 w 393"/>
                <a:gd name="T39" fmla="*/ 183 h 272"/>
                <a:gd name="T40" fmla="*/ 139 w 393"/>
                <a:gd name="T41" fmla="*/ 143 h 272"/>
                <a:gd name="T42" fmla="*/ 197 w 393"/>
                <a:gd name="T43" fmla="*/ 178 h 272"/>
                <a:gd name="T44" fmla="*/ 112 w 393"/>
                <a:gd name="T45" fmla="*/ 223 h 272"/>
                <a:gd name="T46" fmla="*/ 103 w 393"/>
                <a:gd name="T47" fmla="*/ 232 h 272"/>
                <a:gd name="T48" fmla="*/ 98 w 393"/>
                <a:gd name="T49" fmla="*/ 241 h 272"/>
                <a:gd name="T50" fmla="*/ 98 w 393"/>
                <a:gd name="T51" fmla="*/ 246 h 272"/>
                <a:gd name="T52" fmla="*/ 98 w 393"/>
                <a:gd name="T53" fmla="*/ 254 h 272"/>
                <a:gd name="T54" fmla="*/ 103 w 393"/>
                <a:gd name="T55" fmla="*/ 263 h 272"/>
                <a:gd name="T56" fmla="*/ 112 w 393"/>
                <a:gd name="T57" fmla="*/ 268 h 272"/>
                <a:gd name="T58" fmla="*/ 121 w 393"/>
                <a:gd name="T59" fmla="*/ 268 h 272"/>
                <a:gd name="T60" fmla="*/ 130 w 393"/>
                <a:gd name="T61" fmla="*/ 263 h 272"/>
                <a:gd name="T62" fmla="*/ 241 w 393"/>
                <a:gd name="T63" fmla="*/ 201 h 272"/>
                <a:gd name="T64" fmla="*/ 366 w 393"/>
                <a:gd name="T65" fmla="*/ 272 h 272"/>
                <a:gd name="T66" fmla="*/ 393 w 393"/>
                <a:gd name="T67" fmla="*/ 228 h 272"/>
                <a:gd name="T68" fmla="*/ 268 w 393"/>
                <a:gd name="T69" fmla="*/ 156 h 272"/>
                <a:gd name="T70" fmla="*/ 268 w 393"/>
                <a:gd name="T71" fmla="*/ 22 h 272"/>
                <a:gd name="T72" fmla="*/ 268 w 393"/>
                <a:gd name="T73" fmla="*/ 13 h 272"/>
                <a:gd name="T74" fmla="*/ 264 w 393"/>
                <a:gd name="T75" fmla="*/ 9 h 272"/>
                <a:gd name="T76" fmla="*/ 255 w 393"/>
                <a:gd name="T77" fmla="*/ 4 h 272"/>
                <a:gd name="T78" fmla="*/ 250 w 393"/>
                <a:gd name="T79" fmla="*/ 0 h 272"/>
                <a:gd name="T80" fmla="*/ 241 w 393"/>
                <a:gd name="T81" fmla="*/ 0 h 272"/>
                <a:gd name="T82" fmla="*/ 232 w 393"/>
                <a:gd name="T83" fmla="*/ 4 h 272"/>
                <a:gd name="T84" fmla="*/ 228 w 393"/>
                <a:gd name="T85" fmla="*/ 13 h 272"/>
                <a:gd name="T86" fmla="*/ 228 w 393"/>
                <a:gd name="T87" fmla="*/ 22 h 272"/>
                <a:gd name="T88" fmla="*/ 223 w 393"/>
                <a:gd name="T89" fmla="*/ 129 h 272"/>
                <a:gd name="T90" fmla="*/ 165 w 393"/>
                <a:gd name="T91" fmla="*/ 94 h 272"/>
                <a:gd name="T92" fmla="*/ 170 w 393"/>
                <a:gd name="T93" fmla="*/ 18 h 272"/>
                <a:gd name="T94" fmla="*/ 165 w 393"/>
                <a:gd name="T95" fmla="*/ 9 h 272"/>
                <a:gd name="T96" fmla="*/ 161 w 393"/>
                <a:gd name="T97" fmla="*/ 4 h 272"/>
                <a:gd name="T98" fmla="*/ 156 w 393"/>
                <a:gd name="T99" fmla="*/ 0 h 272"/>
                <a:gd name="T100" fmla="*/ 148 w 393"/>
                <a:gd name="T101" fmla="*/ 0 h 272"/>
                <a:gd name="T102" fmla="*/ 139 w 393"/>
                <a:gd name="T103" fmla="*/ 0 h 272"/>
                <a:gd name="T104" fmla="*/ 134 w 393"/>
                <a:gd name="T105" fmla="*/ 4 h 272"/>
                <a:gd name="T106" fmla="*/ 130 w 393"/>
                <a:gd name="T107" fmla="*/ 9 h 272"/>
                <a:gd name="T108" fmla="*/ 125 w 393"/>
                <a:gd name="T109" fmla="*/ 18 h 272"/>
                <a:gd name="T110" fmla="*/ 121 w 393"/>
                <a:gd name="T111" fmla="*/ 7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121" y="71"/>
                  </a:moveTo>
                  <a:lnTo>
                    <a:pt x="36" y="22"/>
                  </a:lnTo>
                  <a:lnTo>
                    <a:pt x="27" y="18"/>
                  </a:lnTo>
                  <a:lnTo>
                    <a:pt x="18" y="18"/>
                  </a:lnTo>
                  <a:lnTo>
                    <a:pt x="9" y="22"/>
                  </a:lnTo>
                  <a:lnTo>
                    <a:pt x="5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5" y="58"/>
                  </a:lnTo>
                  <a:lnTo>
                    <a:pt x="9" y="62"/>
                  </a:lnTo>
                  <a:lnTo>
                    <a:pt x="98" y="116"/>
                  </a:lnTo>
                  <a:lnTo>
                    <a:pt x="54" y="143"/>
                  </a:lnTo>
                  <a:lnTo>
                    <a:pt x="45" y="147"/>
                  </a:lnTo>
                  <a:lnTo>
                    <a:pt x="40" y="156"/>
                  </a:lnTo>
                  <a:lnTo>
                    <a:pt x="40" y="165"/>
                  </a:lnTo>
                  <a:lnTo>
                    <a:pt x="40" y="174"/>
                  </a:lnTo>
                  <a:lnTo>
                    <a:pt x="49" y="178"/>
                  </a:lnTo>
                  <a:lnTo>
                    <a:pt x="54" y="183"/>
                  </a:lnTo>
                  <a:lnTo>
                    <a:pt x="63" y="183"/>
                  </a:lnTo>
                  <a:lnTo>
                    <a:pt x="72" y="183"/>
                  </a:lnTo>
                  <a:lnTo>
                    <a:pt x="139" y="143"/>
                  </a:lnTo>
                  <a:lnTo>
                    <a:pt x="197" y="178"/>
                  </a:lnTo>
                  <a:lnTo>
                    <a:pt x="112" y="223"/>
                  </a:lnTo>
                  <a:lnTo>
                    <a:pt x="103" y="232"/>
                  </a:lnTo>
                  <a:lnTo>
                    <a:pt x="98" y="241"/>
                  </a:lnTo>
                  <a:lnTo>
                    <a:pt x="98" y="246"/>
                  </a:lnTo>
                  <a:lnTo>
                    <a:pt x="98" y="254"/>
                  </a:lnTo>
                  <a:lnTo>
                    <a:pt x="103" y="263"/>
                  </a:lnTo>
                  <a:lnTo>
                    <a:pt x="112" y="268"/>
                  </a:lnTo>
                  <a:lnTo>
                    <a:pt x="121" y="268"/>
                  </a:lnTo>
                  <a:lnTo>
                    <a:pt x="130" y="263"/>
                  </a:lnTo>
                  <a:lnTo>
                    <a:pt x="241" y="201"/>
                  </a:lnTo>
                  <a:lnTo>
                    <a:pt x="366" y="272"/>
                  </a:lnTo>
                  <a:lnTo>
                    <a:pt x="393" y="228"/>
                  </a:lnTo>
                  <a:lnTo>
                    <a:pt x="268" y="156"/>
                  </a:lnTo>
                  <a:lnTo>
                    <a:pt x="268" y="22"/>
                  </a:lnTo>
                  <a:lnTo>
                    <a:pt x="268" y="13"/>
                  </a:lnTo>
                  <a:lnTo>
                    <a:pt x="264" y="9"/>
                  </a:lnTo>
                  <a:lnTo>
                    <a:pt x="255" y="4"/>
                  </a:lnTo>
                  <a:lnTo>
                    <a:pt x="250" y="0"/>
                  </a:lnTo>
                  <a:lnTo>
                    <a:pt x="241" y="0"/>
                  </a:lnTo>
                  <a:lnTo>
                    <a:pt x="232" y="4"/>
                  </a:lnTo>
                  <a:lnTo>
                    <a:pt x="228" y="13"/>
                  </a:lnTo>
                  <a:lnTo>
                    <a:pt x="228" y="22"/>
                  </a:lnTo>
                  <a:lnTo>
                    <a:pt x="223" y="129"/>
                  </a:lnTo>
                  <a:lnTo>
                    <a:pt x="165" y="94"/>
                  </a:lnTo>
                  <a:lnTo>
                    <a:pt x="170" y="18"/>
                  </a:lnTo>
                  <a:lnTo>
                    <a:pt x="165" y="9"/>
                  </a:lnTo>
                  <a:lnTo>
                    <a:pt x="161" y="4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39" y="0"/>
                  </a:lnTo>
                  <a:lnTo>
                    <a:pt x="134" y="4"/>
                  </a:lnTo>
                  <a:lnTo>
                    <a:pt x="130" y="9"/>
                  </a:lnTo>
                  <a:lnTo>
                    <a:pt x="125" y="18"/>
                  </a:lnTo>
                  <a:lnTo>
                    <a:pt x="121" y="7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Freeform 14"/>
            <p:cNvSpPr>
              <a:spLocks/>
            </p:cNvSpPr>
            <p:nvPr/>
          </p:nvSpPr>
          <p:spPr bwMode="auto">
            <a:xfrm>
              <a:off x="982" y="626"/>
              <a:ext cx="393" cy="277"/>
            </a:xfrm>
            <a:custGeom>
              <a:avLst/>
              <a:gdLst>
                <a:gd name="T0" fmla="*/ 98 w 393"/>
                <a:gd name="T1" fmla="*/ 156 h 277"/>
                <a:gd name="T2" fmla="*/ 9 w 393"/>
                <a:gd name="T3" fmla="*/ 205 h 277"/>
                <a:gd name="T4" fmla="*/ 0 w 393"/>
                <a:gd name="T5" fmla="*/ 214 h 277"/>
                <a:gd name="T6" fmla="*/ 0 w 393"/>
                <a:gd name="T7" fmla="*/ 223 h 277"/>
                <a:gd name="T8" fmla="*/ 0 w 393"/>
                <a:gd name="T9" fmla="*/ 228 h 277"/>
                <a:gd name="T10" fmla="*/ 0 w 393"/>
                <a:gd name="T11" fmla="*/ 237 h 277"/>
                <a:gd name="T12" fmla="*/ 9 w 393"/>
                <a:gd name="T13" fmla="*/ 246 h 277"/>
                <a:gd name="T14" fmla="*/ 14 w 393"/>
                <a:gd name="T15" fmla="*/ 250 h 277"/>
                <a:gd name="T16" fmla="*/ 23 w 393"/>
                <a:gd name="T17" fmla="*/ 250 h 277"/>
                <a:gd name="T18" fmla="*/ 36 w 393"/>
                <a:gd name="T19" fmla="*/ 250 h 277"/>
                <a:gd name="T20" fmla="*/ 125 w 393"/>
                <a:gd name="T21" fmla="*/ 196 h 277"/>
                <a:gd name="T22" fmla="*/ 125 w 393"/>
                <a:gd name="T23" fmla="*/ 250 h 277"/>
                <a:gd name="T24" fmla="*/ 125 w 393"/>
                <a:gd name="T25" fmla="*/ 263 h 277"/>
                <a:gd name="T26" fmla="*/ 130 w 393"/>
                <a:gd name="T27" fmla="*/ 268 h 277"/>
                <a:gd name="T28" fmla="*/ 139 w 393"/>
                <a:gd name="T29" fmla="*/ 272 h 277"/>
                <a:gd name="T30" fmla="*/ 143 w 393"/>
                <a:gd name="T31" fmla="*/ 277 h 277"/>
                <a:gd name="T32" fmla="*/ 152 w 393"/>
                <a:gd name="T33" fmla="*/ 277 h 277"/>
                <a:gd name="T34" fmla="*/ 161 w 393"/>
                <a:gd name="T35" fmla="*/ 272 h 277"/>
                <a:gd name="T36" fmla="*/ 165 w 393"/>
                <a:gd name="T37" fmla="*/ 263 h 277"/>
                <a:gd name="T38" fmla="*/ 165 w 393"/>
                <a:gd name="T39" fmla="*/ 254 h 277"/>
                <a:gd name="T40" fmla="*/ 165 w 393"/>
                <a:gd name="T41" fmla="*/ 178 h 277"/>
                <a:gd name="T42" fmla="*/ 223 w 393"/>
                <a:gd name="T43" fmla="*/ 143 h 277"/>
                <a:gd name="T44" fmla="*/ 223 w 393"/>
                <a:gd name="T45" fmla="*/ 241 h 277"/>
                <a:gd name="T46" fmla="*/ 223 w 393"/>
                <a:gd name="T47" fmla="*/ 250 h 277"/>
                <a:gd name="T48" fmla="*/ 228 w 393"/>
                <a:gd name="T49" fmla="*/ 259 h 277"/>
                <a:gd name="T50" fmla="*/ 237 w 393"/>
                <a:gd name="T51" fmla="*/ 263 h 277"/>
                <a:gd name="T52" fmla="*/ 246 w 393"/>
                <a:gd name="T53" fmla="*/ 268 h 277"/>
                <a:gd name="T54" fmla="*/ 255 w 393"/>
                <a:gd name="T55" fmla="*/ 268 h 277"/>
                <a:gd name="T56" fmla="*/ 259 w 393"/>
                <a:gd name="T57" fmla="*/ 263 h 277"/>
                <a:gd name="T58" fmla="*/ 264 w 393"/>
                <a:gd name="T59" fmla="*/ 254 h 277"/>
                <a:gd name="T60" fmla="*/ 268 w 393"/>
                <a:gd name="T61" fmla="*/ 246 h 277"/>
                <a:gd name="T62" fmla="*/ 268 w 393"/>
                <a:gd name="T63" fmla="*/ 116 h 277"/>
                <a:gd name="T64" fmla="*/ 393 w 393"/>
                <a:gd name="T65" fmla="*/ 44 h 277"/>
                <a:gd name="T66" fmla="*/ 366 w 393"/>
                <a:gd name="T67" fmla="*/ 0 h 277"/>
                <a:gd name="T68" fmla="*/ 241 w 393"/>
                <a:gd name="T69" fmla="*/ 71 h 277"/>
                <a:gd name="T70" fmla="*/ 125 w 393"/>
                <a:gd name="T71" fmla="*/ 4 h 277"/>
                <a:gd name="T72" fmla="*/ 121 w 393"/>
                <a:gd name="T73" fmla="*/ 0 h 277"/>
                <a:gd name="T74" fmla="*/ 112 w 393"/>
                <a:gd name="T75" fmla="*/ 0 h 277"/>
                <a:gd name="T76" fmla="*/ 103 w 393"/>
                <a:gd name="T77" fmla="*/ 4 h 277"/>
                <a:gd name="T78" fmla="*/ 98 w 393"/>
                <a:gd name="T79" fmla="*/ 9 h 277"/>
                <a:gd name="T80" fmla="*/ 94 w 393"/>
                <a:gd name="T81" fmla="*/ 18 h 277"/>
                <a:gd name="T82" fmla="*/ 94 w 393"/>
                <a:gd name="T83" fmla="*/ 26 h 277"/>
                <a:gd name="T84" fmla="*/ 98 w 393"/>
                <a:gd name="T85" fmla="*/ 35 h 277"/>
                <a:gd name="T86" fmla="*/ 107 w 393"/>
                <a:gd name="T87" fmla="*/ 40 h 277"/>
                <a:gd name="T88" fmla="*/ 197 w 393"/>
                <a:gd name="T89" fmla="*/ 98 h 277"/>
                <a:gd name="T90" fmla="*/ 139 w 393"/>
                <a:gd name="T91" fmla="*/ 129 h 277"/>
                <a:gd name="T92" fmla="*/ 72 w 393"/>
                <a:gd name="T93" fmla="*/ 89 h 277"/>
                <a:gd name="T94" fmla="*/ 63 w 393"/>
                <a:gd name="T95" fmla="*/ 85 h 277"/>
                <a:gd name="T96" fmla="*/ 58 w 393"/>
                <a:gd name="T97" fmla="*/ 85 h 277"/>
                <a:gd name="T98" fmla="*/ 49 w 393"/>
                <a:gd name="T99" fmla="*/ 89 h 277"/>
                <a:gd name="T100" fmla="*/ 45 w 393"/>
                <a:gd name="T101" fmla="*/ 98 h 277"/>
                <a:gd name="T102" fmla="*/ 45 w 393"/>
                <a:gd name="T103" fmla="*/ 102 h 277"/>
                <a:gd name="T104" fmla="*/ 45 w 393"/>
                <a:gd name="T105" fmla="*/ 111 h 277"/>
                <a:gd name="T106" fmla="*/ 45 w 393"/>
                <a:gd name="T107" fmla="*/ 120 h 277"/>
                <a:gd name="T108" fmla="*/ 54 w 393"/>
                <a:gd name="T109" fmla="*/ 125 h 277"/>
                <a:gd name="T110" fmla="*/ 98 w 393"/>
                <a:gd name="T111" fmla="*/ 156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98" y="156"/>
                  </a:moveTo>
                  <a:lnTo>
                    <a:pt x="9" y="205"/>
                  </a:lnTo>
                  <a:lnTo>
                    <a:pt x="0" y="214"/>
                  </a:lnTo>
                  <a:lnTo>
                    <a:pt x="0" y="223"/>
                  </a:lnTo>
                  <a:lnTo>
                    <a:pt x="0" y="228"/>
                  </a:lnTo>
                  <a:lnTo>
                    <a:pt x="0" y="237"/>
                  </a:lnTo>
                  <a:lnTo>
                    <a:pt x="9" y="246"/>
                  </a:lnTo>
                  <a:lnTo>
                    <a:pt x="14" y="250"/>
                  </a:lnTo>
                  <a:lnTo>
                    <a:pt x="23" y="250"/>
                  </a:lnTo>
                  <a:lnTo>
                    <a:pt x="36" y="250"/>
                  </a:lnTo>
                  <a:lnTo>
                    <a:pt x="125" y="196"/>
                  </a:lnTo>
                  <a:lnTo>
                    <a:pt x="125" y="250"/>
                  </a:lnTo>
                  <a:lnTo>
                    <a:pt x="125" y="263"/>
                  </a:lnTo>
                  <a:lnTo>
                    <a:pt x="130" y="268"/>
                  </a:lnTo>
                  <a:lnTo>
                    <a:pt x="139" y="272"/>
                  </a:lnTo>
                  <a:lnTo>
                    <a:pt x="143" y="277"/>
                  </a:lnTo>
                  <a:lnTo>
                    <a:pt x="152" y="277"/>
                  </a:lnTo>
                  <a:lnTo>
                    <a:pt x="161" y="272"/>
                  </a:lnTo>
                  <a:lnTo>
                    <a:pt x="165" y="263"/>
                  </a:lnTo>
                  <a:lnTo>
                    <a:pt x="165" y="254"/>
                  </a:lnTo>
                  <a:lnTo>
                    <a:pt x="165" y="178"/>
                  </a:lnTo>
                  <a:lnTo>
                    <a:pt x="223" y="143"/>
                  </a:lnTo>
                  <a:lnTo>
                    <a:pt x="223" y="241"/>
                  </a:lnTo>
                  <a:lnTo>
                    <a:pt x="223" y="250"/>
                  </a:lnTo>
                  <a:lnTo>
                    <a:pt x="228" y="259"/>
                  </a:lnTo>
                  <a:lnTo>
                    <a:pt x="237" y="263"/>
                  </a:lnTo>
                  <a:lnTo>
                    <a:pt x="246" y="268"/>
                  </a:lnTo>
                  <a:lnTo>
                    <a:pt x="255" y="268"/>
                  </a:lnTo>
                  <a:lnTo>
                    <a:pt x="259" y="263"/>
                  </a:lnTo>
                  <a:lnTo>
                    <a:pt x="264" y="254"/>
                  </a:lnTo>
                  <a:lnTo>
                    <a:pt x="268" y="246"/>
                  </a:lnTo>
                  <a:lnTo>
                    <a:pt x="268" y="116"/>
                  </a:lnTo>
                  <a:lnTo>
                    <a:pt x="393" y="44"/>
                  </a:lnTo>
                  <a:lnTo>
                    <a:pt x="366" y="0"/>
                  </a:lnTo>
                  <a:lnTo>
                    <a:pt x="241" y="71"/>
                  </a:lnTo>
                  <a:lnTo>
                    <a:pt x="125" y="4"/>
                  </a:lnTo>
                  <a:lnTo>
                    <a:pt x="121" y="0"/>
                  </a:lnTo>
                  <a:lnTo>
                    <a:pt x="112" y="0"/>
                  </a:lnTo>
                  <a:lnTo>
                    <a:pt x="103" y="4"/>
                  </a:lnTo>
                  <a:lnTo>
                    <a:pt x="98" y="9"/>
                  </a:lnTo>
                  <a:lnTo>
                    <a:pt x="94" y="18"/>
                  </a:lnTo>
                  <a:lnTo>
                    <a:pt x="94" y="26"/>
                  </a:lnTo>
                  <a:lnTo>
                    <a:pt x="98" y="35"/>
                  </a:lnTo>
                  <a:lnTo>
                    <a:pt x="107" y="40"/>
                  </a:lnTo>
                  <a:lnTo>
                    <a:pt x="197" y="98"/>
                  </a:lnTo>
                  <a:lnTo>
                    <a:pt x="139" y="129"/>
                  </a:lnTo>
                  <a:lnTo>
                    <a:pt x="72" y="89"/>
                  </a:lnTo>
                  <a:lnTo>
                    <a:pt x="63" y="85"/>
                  </a:lnTo>
                  <a:lnTo>
                    <a:pt x="58" y="85"/>
                  </a:lnTo>
                  <a:lnTo>
                    <a:pt x="49" y="89"/>
                  </a:lnTo>
                  <a:lnTo>
                    <a:pt x="45" y="98"/>
                  </a:lnTo>
                  <a:lnTo>
                    <a:pt x="45" y="102"/>
                  </a:lnTo>
                  <a:lnTo>
                    <a:pt x="45" y="111"/>
                  </a:lnTo>
                  <a:lnTo>
                    <a:pt x="45" y="120"/>
                  </a:lnTo>
                  <a:lnTo>
                    <a:pt x="54" y="125"/>
                  </a:lnTo>
                  <a:lnTo>
                    <a:pt x="98" y="15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15"/>
            <p:cNvSpPr>
              <a:spLocks/>
            </p:cNvSpPr>
            <p:nvPr/>
          </p:nvSpPr>
          <p:spPr bwMode="auto">
            <a:xfrm>
              <a:off x="1210" y="648"/>
              <a:ext cx="299" cy="438"/>
            </a:xfrm>
            <a:custGeom>
              <a:avLst/>
              <a:gdLst>
                <a:gd name="T0" fmla="*/ 125 w 299"/>
                <a:gd name="T1" fmla="*/ 313 h 438"/>
                <a:gd name="T2" fmla="*/ 125 w 299"/>
                <a:gd name="T3" fmla="*/ 411 h 438"/>
                <a:gd name="T4" fmla="*/ 129 w 299"/>
                <a:gd name="T5" fmla="*/ 425 h 438"/>
                <a:gd name="T6" fmla="*/ 134 w 299"/>
                <a:gd name="T7" fmla="*/ 429 h 438"/>
                <a:gd name="T8" fmla="*/ 143 w 299"/>
                <a:gd name="T9" fmla="*/ 434 h 438"/>
                <a:gd name="T10" fmla="*/ 147 w 299"/>
                <a:gd name="T11" fmla="*/ 438 h 438"/>
                <a:gd name="T12" fmla="*/ 156 w 299"/>
                <a:gd name="T13" fmla="*/ 434 h 438"/>
                <a:gd name="T14" fmla="*/ 165 w 299"/>
                <a:gd name="T15" fmla="*/ 429 h 438"/>
                <a:gd name="T16" fmla="*/ 174 w 299"/>
                <a:gd name="T17" fmla="*/ 425 h 438"/>
                <a:gd name="T18" fmla="*/ 174 w 299"/>
                <a:gd name="T19" fmla="*/ 411 h 438"/>
                <a:gd name="T20" fmla="*/ 174 w 299"/>
                <a:gd name="T21" fmla="*/ 308 h 438"/>
                <a:gd name="T22" fmla="*/ 223 w 299"/>
                <a:gd name="T23" fmla="*/ 335 h 438"/>
                <a:gd name="T24" fmla="*/ 232 w 299"/>
                <a:gd name="T25" fmla="*/ 340 h 438"/>
                <a:gd name="T26" fmla="*/ 241 w 299"/>
                <a:gd name="T27" fmla="*/ 340 h 438"/>
                <a:gd name="T28" fmla="*/ 250 w 299"/>
                <a:gd name="T29" fmla="*/ 335 h 438"/>
                <a:gd name="T30" fmla="*/ 254 w 299"/>
                <a:gd name="T31" fmla="*/ 331 h 438"/>
                <a:gd name="T32" fmla="*/ 254 w 299"/>
                <a:gd name="T33" fmla="*/ 322 h 438"/>
                <a:gd name="T34" fmla="*/ 254 w 299"/>
                <a:gd name="T35" fmla="*/ 317 h 438"/>
                <a:gd name="T36" fmla="*/ 254 w 299"/>
                <a:gd name="T37" fmla="*/ 308 h 438"/>
                <a:gd name="T38" fmla="*/ 245 w 299"/>
                <a:gd name="T39" fmla="*/ 300 h 438"/>
                <a:gd name="T40" fmla="*/ 178 w 299"/>
                <a:gd name="T41" fmla="*/ 264 h 438"/>
                <a:gd name="T42" fmla="*/ 178 w 299"/>
                <a:gd name="T43" fmla="*/ 192 h 438"/>
                <a:gd name="T44" fmla="*/ 263 w 299"/>
                <a:gd name="T45" fmla="*/ 246 h 438"/>
                <a:gd name="T46" fmla="*/ 272 w 299"/>
                <a:gd name="T47" fmla="*/ 250 h 438"/>
                <a:gd name="T48" fmla="*/ 281 w 299"/>
                <a:gd name="T49" fmla="*/ 250 h 438"/>
                <a:gd name="T50" fmla="*/ 290 w 299"/>
                <a:gd name="T51" fmla="*/ 246 h 438"/>
                <a:gd name="T52" fmla="*/ 294 w 299"/>
                <a:gd name="T53" fmla="*/ 241 h 438"/>
                <a:gd name="T54" fmla="*/ 299 w 299"/>
                <a:gd name="T55" fmla="*/ 232 h 438"/>
                <a:gd name="T56" fmla="*/ 299 w 299"/>
                <a:gd name="T57" fmla="*/ 224 h 438"/>
                <a:gd name="T58" fmla="*/ 294 w 299"/>
                <a:gd name="T59" fmla="*/ 215 h 438"/>
                <a:gd name="T60" fmla="*/ 285 w 299"/>
                <a:gd name="T61" fmla="*/ 210 h 438"/>
                <a:gd name="T62" fmla="*/ 178 w 299"/>
                <a:gd name="T63" fmla="*/ 143 h 438"/>
                <a:gd name="T64" fmla="*/ 178 w 299"/>
                <a:gd name="T65" fmla="*/ 0 h 438"/>
                <a:gd name="T66" fmla="*/ 125 w 299"/>
                <a:gd name="T67" fmla="*/ 0 h 438"/>
                <a:gd name="T68" fmla="*/ 125 w 299"/>
                <a:gd name="T69" fmla="*/ 143 h 438"/>
                <a:gd name="T70" fmla="*/ 9 w 299"/>
                <a:gd name="T71" fmla="*/ 210 h 438"/>
                <a:gd name="T72" fmla="*/ 4 w 299"/>
                <a:gd name="T73" fmla="*/ 215 h 438"/>
                <a:gd name="T74" fmla="*/ 0 w 299"/>
                <a:gd name="T75" fmla="*/ 224 h 438"/>
                <a:gd name="T76" fmla="*/ 0 w 299"/>
                <a:gd name="T77" fmla="*/ 232 h 438"/>
                <a:gd name="T78" fmla="*/ 0 w 299"/>
                <a:gd name="T79" fmla="*/ 237 h 438"/>
                <a:gd name="T80" fmla="*/ 4 w 299"/>
                <a:gd name="T81" fmla="*/ 246 h 438"/>
                <a:gd name="T82" fmla="*/ 13 w 299"/>
                <a:gd name="T83" fmla="*/ 250 h 438"/>
                <a:gd name="T84" fmla="*/ 22 w 299"/>
                <a:gd name="T85" fmla="*/ 250 h 438"/>
                <a:gd name="T86" fmla="*/ 31 w 299"/>
                <a:gd name="T87" fmla="*/ 246 h 438"/>
                <a:gd name="T88" fmla="*/ 125 w 299"/>
                <a:gd name="T89" fmla="*/ 197 h 438"/>
                <a:gd name="T90" fmla="*/ 125 w 299"/>
                <a:gd name="T91" fmla="*/ 264 h 438"/>
                <a:gd name="T92" fmla="*/ 53 w 299"/>
                <a:gd name="T93" fmla="*/ 300 h 438"/>
                <a:gd name="T94" fmla="*/ 49 w 299"/>
                <a:gd name="T95" fmla="*/ 304 h 438"/>
                <a:gd name="T96" fmla="*/ 44 w 299"/>
                <a:gd name="T97" fmla="*/ 313 h 438"/>
                <a:gd name="T98" fmla="*/ 44 w 299"/>
                <a:gd name="T99" fmla="*/ 322 h 438"/>
                <a:gd name="T100" fmla="*/ 49 w 299"/>
                <a:gd name="T101" fmla="*/ 326 h 438"/>
                <a:gd name="T102" fmla="*/ 53 w 299"/>
                <a:gd name="T103" fmla="*/ 331 h 438"/>
                <a:gd name="T104" fmla="*/ 62 w 299"/>
                <a:gd name="T105" fmla="*/ 335 h 438"/>
                <a:gd name="T106" fmla="*/ 67 w 299"/>
                <a:gd name="T107" fmla="*/ 335 h 438"/>
                <a:gd name="T108" fmla="*/ 76 w 299"/>
                <a:gd name="T109" fmla="*/ 335 h 438"/>
                <a:gd name="T110" fmla="*/ 125 w 299"/>
                <a:gd name="T111" fmla="*/ 313 h 4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8"/>
                <a:gd name="T170" fmla="*/ 299 w 299"/>
                <a:gd name="T171" fmla="*/ 438 h 4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8">
                  <a:moveTo>
                    <a:pt x="125" y="313"/>
                  </a:moveTo>
                  <a:lnTo>
                    <a:pt x="125" y="411"/>
                  </a:lnTo>
                  <a:lnTo>
                    <a:pt x="129" y="425"/>
                  </a:lnTo>
                  <a:lnTo>
                    <a:pt x="134" y="429"/>
                  </a:lnTo>
                  <a:lnTo>
                    <a:pt x="143" y="434"/>
                  </a:lnTo>
                  <a:lnTo>
                    <a:pt x="147" y="438"/>
                  </a:lnTo>
                  <a:lnTo>
                    <a:pt x="156" y="434"/>
                  </a:lnTo>
                  <a:lnTo>
                    <a:pt x="165" y="429"/>
                  </a:lnTo>
                  <a:lnTo>
                    <a:pt x="174" y="425"/>
                  </a:lnTo>
                  <a:lnTo>
                    <a:pt x="174" y="411"/>
                  </a:lnTo>
                  <a:lnTo>
                    <a:pt x="174" y="308"/>
                  </a:lnTo>
                  <a:lnTo>
                    <a:pt x="223" y="335"/>
                  </a:lnTo>
                  <a:lnTo>
                    <a:pt x="232" y="340"/>
                  </a:lnTo>
                  <a:lnTo>
                    <a:pt x="241" y="340"/>
                  </a:lnTo>
                  <a:lnTo>
                    <a:pt x="250" y="335"/>
                  </a:lnTo>
                  <a:lnTo>
                    <a:pt x="254" y="331"/>
                  </a:lnTo>
                  <a:lnTo>
                    <a:pt x="254" y="322"/>
                  </a:lnTo>
                  <a:lnTo>
                    <a:pt x="254" y="317"/>
                  </a:lnTo>
                  <a:lnTo>
                    <a:pt x="254" y="308"/>
                  </a:lnTo>
                  <a:lnTo>
                    <a:pt x="245" y="300"/>
                  </a:lnTo>
                  <a:lnTo>
                    <a:pt x="178" y="264"/>
                  </a:lnTo>
                  <a:lnTo>
                    <a:pt x="178" y="192"/>
                  </a:lnTo>
                  <a:lnTo>
                    <a:pt x="263" y="246"/>
                  </a:lnTo>
                  <a:lnTo>
                    <a:pt x="272" y="250"/>
                  </a:lnTo>
                  <a:lnTo>
                    <a:pt x="281" y="250"/>
                  </a:lnTo>
                  <a:lnTo>
                    <a:pt x="290" y="246"/>
                  </a:lnTo>
                  <a:lnTo>
                    <a:pt x="294" y="241"/>
                  </a:lnTo>
                  <a:lnTo>
                    <a:pt x="299" y="232"/>
                  </a:lnTo>
                  <a:lnTo>
                    <a:pt x="299" y="224"/>
                  </a:lnTo>
                  <a:lnTo>
                    <a:pt x="294" y="215"/>
                  </a:lnTo>
                  <a:lnTo>
                    <a:pt x="285" y="210"/>
                  </a:lnTo>
                  <a:lnTo>
                    <a:pt x="178" y="143"/>
                  </a:lnTo>
                  <a:lnTo>
                    <a:pt x="178" y="0"/>
                  </a:lnTo>
                  <a:lnTo>
                    <a:pt x="125" y="0"/>
                  </a:lnTo>
                  <a:lnTo>
                    <a:pt x="125" y="143"/>
                  </a:lnTo>
                  <a:lnTo>
                    <a:pt x="9" y="210"/>
                  </a:lnTo>
                  <a:lnTo>
                    <a:pt x="4" y="215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0" y="237"/>
                  </a:lnTo>
                  <a:lnTo>
                    <a:pt x="4" y="246"/>
                  </a:lnTo>
                  <a:lnTo>
                    <a:pt x="13" y="250"/>
                  </a:lnTo>
                  <a:lnTo>
                    <a:pt x="22" y="250"/>
                  </a:lnTo>
                  <a:lnTo>
                    <a:pt x="31" y="246"/>
                  </a:lnTo>
                  <a:lnTo>
                    <a:pt x="125" y="197"/>
                  </a:lnTo>
                  <a:lnTo>
                    <a:pt x="125" y="264"/>
                  </a:lnTo>
                  <a:lnTo>
                    <a:pt x="53" y="300"/>
                  </a:lnTo>
                  <a:lnTo>
                    <a:pt x="49" y="304"/>
                  </a:lnTo>
                  <a:lnTo>
                    <a:pt x="44" y="313"/>
                  </a:lnTo>
                  <a:lnTo>
                    <a:pt x="44" y="322"/>
                  </a:lnTo>
                  <a:lnTo>
                    <a:pt x="49" y="326"/>
                  </a:lnTo>
                  <a:lnTo>
                    <a:pt x="53" y="331"/>
                  </a:lnTo>
                  <a:lnTo>
                    <a:pt x="62" y="335"/>
                  </a:lnTo>
                  <a:lnTo>
                    <a:pt x="67" y="335"/>
                  </a:lnTo>
                  <a:lnTo>
                    <a:pt x="76" y="335"/>
                  </a:lnTo>
                  <a:lnTo>
                    <a:pt x="125" y="3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16"/>
            <p:cNvSpPr>
              <a:spLocks/>
            </p:cNvSpPr>
            <p:nvPr/>
          </p:nvSpPr>
          <p:spPr bwMode="auto">
            <a:xfrm>
              <a:off x="1348" y="626"/>
              <a:ext cx="393" cy="272"/>
            </a:xfrm>
            <a:custGeom>
              <a:avLst/>
              <a:gdLst>
                <a:gd name="T0" fmla="*/ 272 w 393"/>
                <a:gd name="T1" fmla="*/ 201 h 272"/>
                <a:gd name="T2" fmla="*/ 357 w 393"/>
                <a:gd name="T3" fmla="*/ 250 h 272"/>
                <a:gd name="T4" fmla="*/ 366 w 393"/>
                <a:gd name="T5" fmla="*/ 254 h 272"/>
                <a:gd name="T6" fmla="*/ 375 w 393"/>
                <a:gd name="T7" fmla="*/ 254 h 272"/>
                <a:gd name="T8" fmla="*/ 384 w 393"/>
                <a:gd name="T9" fmla="*/ 250 h 272"/>
                <a:gd name="T10" fmla="*/ 388 w 393"/>
                <a:gd name="T11" fmla="*/ 241 h 272"/>
                <a:gd name="T12" fmla="*/ 393 w 393"/>
                <a:gd name="T13" fmla="*/ 232 h 272"/>
                <a:gd name="T14" fmla="*/ 393 w 393"/>
                <a:gd name="T15" fmla="*/ 223 h 272"/>
                <a:gd name="T16" fmla="*/ 388 w 393"/>
                <a:gd name="T17" fmla="*/ 214 h 272"/>
                <a:gd name="T18" fmla="*/ 384 w 393"/>
                <a:gd name="T19" fmla="*/ 210 h 272"/>
                <a:gd name="T20" fmla="*/ 295 w 393"/>
                <a:gd name="T21" fmla="*/ 156 h 272"/>
                <a:gd name="T22" fmla="*/ 339 w 393"/>
                <a:gd name="T23" fmla="*/ 129 h 272"/>
                <a:gd name="T24" fmla="*/ 348 w 393"/>
                <a:gd name="T25" fmla="*/ 125 h 272"/>
                <a:gd name="T26" fmla="*/ 353 w 393"/>
                <a:gd name="T27" fmla="*/ 116 h 272"/>
                <a:gd name="T28" fmla="*/ 353 w 393"/>
                <a:gd name="T29" fmla="*/ 107 h 272"/>
                <a:gd name="T30" fmla="*/ 353 w 393"/>
                <a:gd name="T31" fmla="*/ 98 h 272"/>
                <a:gd name="T32" fmla="*/ 344 w 393"/>
                <a:gd name="T33" fmla="*/ 94 h 272"/>
                <a:gd name="T34" fmla="*/ 339 w 393"/>
                <a:gd name="T35" fmla="*/ 89 h 272"/>
                <a:gd name="T36" fmla="*/ 330 w 393"/>
                <a:gd name="T37" fmla="*/ 89 h 272"/>
                <a:gd name="T38" fmla="*/ 321 w 393"/>
                <a:gd name="T39" fmla="*/ 89 h 272"/>
                <a:gd name="T40" fmla="*/ 254 w 393"/>
                <a:gd name="T41" fmla="*/ 129 h 272"/>
                <a:gd name="T42" fmla="*/ 196 w 393"/>
                <a:gd name="T43" fmla="*/ 94 h 272"/>
                <a:gd name="T44" fmla="*/ 281 w 393"/>
                <a:gd name="T45" fmla="*/ 49 h 272"/>
                <a:gd name="T46" fmla="*/ 290 w 393"/>
                <a:gd name="T47" fmla="*/ 40 h 272"/>
                <a:gd name="T48" fmla="*/ 295 w 393"/>
                <a:gd name="T49" fmla="*/ 31 h 272"/>
                <a:gd name="T50" fmla="*/ 295 w 393"/>
                <a:gd name="T51" fmla="*/ 26 h 272"/>
                <a:gd name="T52" fmla="*/ 295 w 393"/>
                <a:gd name="T53" fmla="*/ 18 h 272"/>
                <a:gd name="T54" fmla="*/ 290 w 393"/>
                <a:gd name="T55" fmla="*/ 9 h 272"/>
                <a:gd name="T56" fmla="*/ 281 w 393"/>
                <a:gd name="T57" fmla="*/ 4 h 272"/>
                <a:gd name="T58" fmla="*/ 272 w 393"/>
                <a:gd name="T59" fmla="*/ 4 h 272"/>
                <a:gd name="T60" fmla="*/ 263 w 393"/>
                <a:gd name="T61" fmla="*/ 9 h 272"/>
                <a:gd name="T62" fmla="*/ 152 w 393"/>
                <a:gd name="T63" fmla="*/ 71 h 272"/>
                <a:gd name="T64" fmla="*/ 27 w 393"/>
                <a:gd name="T65" fmla="*/ 0 h 272"/>
                <a:gd name="T66" fmla="*/ 0 w 393"/>
                <a:gd name="T67" fmla="*/ 44 h 272"/>
                <a:gd name="T68" fmla="*/ 125 w 393"/>
                <a:gd name="T69" fmla="*/ 116 h 272"/>
                <a:gd name="T70" fmla="*/ 125 w 393"/>
                <a:gd name="T71" fmla="*/ 250 h 272"/>
                <a:gd name="T72" fmla="*/ 125 w 393"/>
                <a:gd name="T73" fmla="*/ 259 h 272"/>
                <a:gd name="T74" fmla="*/ 129 w 393"/>
                <a:gd name="T75" fmla="*/ 263 h 272"/>
                <a:gd name="T76" fmla="*/ 138 w 393"/>
                <a:gd name="T77" fmla="*/ 268 h 272"/>
                <a:gd name="T78" fmla="*/ 143 w 393"/>
                <a:gd name="T79" fmla="*/ 272 h 272"/>
                <a:gd name="T80" fmla="*/ 152 w 393"/>
                <a:gd name="T81" fmla="*/ 272 h 272"/>
                <a:gd name="T82" fmla="*/ 161 w 393"/>
                <a:gd name="T83" fmla="*/ 268 h 272"/>
                <a:gd name="T84" fmla="*/ 165 w 393"/>
                <a:gd name="T85" fmla="*/ 259 h 272"/>
                <a:gd name="T86" fmla="*/ 165 w 393"/>
                <a:gd name="T87" fmla="*/ 250 h 272"/>
                <a:gd name="T88" fmla="*/ 170 w 393"/>
                <a:gd name="T89" fmla="*/ 143 h 272"/>
                <a:gd name="T90" fmla="*/ 228 w 393"/>
                <a:gd name="T91" fmla="*/ 178 h 272"/>
                <a:gd name="T92" fmla="*/ 223 w 393"/>
                <a:gd name="T93" fmla="*/ 254 h 272"/>
                <a:gd name="T94" fmla="*/ 228 w 393"/>
                <a:gd name="T95" fmla="*/ 263 h 272"/>
                <a:gd name="T96" fmla="*/ 232 w 393"/>
                <a:gd name="T97" fmla="*/ 268 h 272"/>
                <a:gd name="T98" fmla="*/ 237 w 393"/>
                <a:gd name="T99" fmla="*/ 272 h 272"/>
                <a:gd name="T100" fmla="*/ 245 w 393"/>
                <a:gd name="T101" fmla="*/ 272 h 272"/>
                <a:gd name="T102" fmla="*/ 254 w 393"/>
                <a:gd name="T103" fmla="*/ 272 h 272"/>
                <a:gd name="T104" fmla="*/ 259 w 393"/>
                <a:gd name="T105" fmla="*/ 268 h 272"/>
                <a:gd name="T106" fmla="*/ 263 w 393"/>
                <a:gd name="T107" fmla="*/ 263 h 272"/>
                <a:gd name="T108" fmla="*/ 268 w 393"/>
                <a:gd name="T109" fmla="*/ 254 h 272"/>
                <a:gd name="T110" fmla="*/ 272 w 393"/>
                <a:gd name="T111" fmla="*/ 20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272" y="201"/>
                  </a:moveTo>
                  <a:lnTo>
                    <a:pt x="357" y="250"/>
                  </a:lnTo>
                  <a:lnTo>
                    <a:pt x="366" y="254"/>
                  </a:lnTo>
                  <a:lnTo>
                    <a:pt x="375" y="254"/>
                  </a:lnTo>
                  <a:lnTo>
                    <a:pt x="384" y="250"/>
                  </a:lnTo>
                  <a:lnTo>
                    <a:pt x="388" y="241"/>
                  </a:lnTo>
                  <a:lnTo>
                    <a:pt x="393" y="232"/>
                  </a:lnTo>
                  <a:lnTo>
                    <a:pt x="393" y="223"/>
                  </a:lnTo>
                  <a:lnTo>
                    <a:pt x="388" y="214"/>
                  </a:lnTo>
                  <a:lnTo>
                    <a:pt x="384" y="210"/>
                  </a:lnTo>
                  <a:lnTo>
                    <a:pt x="295" y="156"/>
                  </a:lnTo>
                  <a:lnTo>
                    <a:pt x="339" y="129"/>
                  </a:lnTo>
                  <a:lnTo>
                    <a:pt x="348" y="125"/>
                  </a:lnTo>
                  <a:lnTo>
                    <a:pt x="353" y="116"/>
                  </a:lnTo>
                  <a:lnTo>
                    <a:pt x="353" y="107"/>
                  </a:lnTo>
                  <a:lnTo>
                    <a:pt x="353" y="98"/>
                  </a:lnTo>
                  <a:lnTo>
                    <a:pt x="344" y="94"/>
                  </a:lnTo>
                  <a:lnTo>
                    <a:pt x="339" y="89"/>
                  </a:lnTo>
                  <a:lnTo>
                    <a:pt x="330" y="89"/>
                  </a:lnTo>
                  <a:lnTo>
                    <a:pt x="321" y="89"/>
                  </a:lnTo>
                  <a:lnTo>
                    <a:pt x="254" y="129"/>
                  </a:lnTo>
                  <a:lnTo>
                    <a:pt x="196" y="94"/>
                  </a:lnTo>
                  <a:lnTo>
                    <a:pt x="281" y="49"/>
                  </a:lnTo>
                  <a:lnTo>
                    <a:pt x="290" y="40"/>
                  </a:lnTo>
                  <a:lnTo>
                    <a:pt x="295" y="31"/>
                  </a:lnTo>
                  <a:lnTo>
                    <a:pt x="295" y="26"/>
                  </a:lnTo>
                  <a:lnTo>
                    <a:pt x="295" y="18"/>
                  </a:lnTo>
                  <a:lnTo>
                    <a:pt x="290" y="9"/>
                  </a:lnTo>
                  <a:lnTo>
                    <a:pt x="281" y="4"/>
                  </a:lnTo>
                  <a:lnTo>
                    <a:pt x="272" y="4"/>
                  </a:lnTo>
                  <a:lnTo>
                    <a:pt x="263" y="9"/>
                  </a:lnTo>
                  <a:lnTo>
                    <a:pt x="152" y="71"/>
                  </a:lnTo>
                  <a:lnTo>
                    <a:pt x="27" y="0"/>
                  </a:lnTo>
                  <a:lnTo>
                    <a:pt x="0" y="44"/>
                  </a:lnTo>
                  <a:lnTo>
                    <a:pt x="125" y="116"/>
                  </a:lnTo>
                  <a:lnTo>
                    <a:pt x="125" y="250"/>
                  </a:lnTo>
                  <a:lnTo>
                    <a:pt x="125" y="259"/>
                  </a:lnTo>
                  <a:lnTo>
                    <a:pt x="129" y="263"/>
                  </a:lnTo>
                  <a:lnTo>
                    <a:pt x="138" y="268"/>
                  </a:lnTo>
                  <a:lnTo>
                    <a:pt x="143" y="272"/>
                  </a:lnTo>
                  <a:lnTo>
                    <a:pt x="152" y="272"/>
                  </a:lnTo>
                  <a:lnTo>
                    <a:pt x="161" y="268"/>
                  </a:lnTo>
                  <a:lnTo>
                    <a:pt x="165" y="259"/>
                  </a:lnTo>
                  <a:lnTo>
                    <a:pt x="165" y="250"/>
                  </a:lnTo>
                  <a:lnTo>
                    <a:pt x="170" y="143"/>
                  </a:lnTo>
                  <a:lnTo>
                    <a:pt x="228" y="178"/>
                  </a:lnTo>
                  <a:lnTo>
                    <a:pt x="223" y="254"/>
                  </a:lnTo>
                  <a:lnTo>
                    <a:pt x="228" y="263"/>
                  </a:lnTo>
                  <a:lnTo>
                    <a:pt x="232" y="268"/>
                  </a:lnTo>
                  <a:lnTo>
                    <a:pt x="237" y="272"/>
                  </a:lnTo>
                  <a:lnTo>
                    <a:pt x="245" y="272"/>
                  </a:lnTo>
                  <a:lnTo>
                    <a:pt x="254" y="272"/>
                  </a:lnTo>
                  <a:lnTo>
                    <a:pt x="259" y="268"/>
                  </a:lnTo>
                  <a:lnTo>
                    <a:pt x="263" y="263"/>
                  </a:lnTo>
                  <a:lnTo>
                    <a:pt x="268" y="254"/>
                  </a:lnTo>
                  <a:lnTo>
                    <a:pt x="272" y="2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Freeform 17"/>
            <p:cNvSpPr>
              <a:spLocks/>
            </p:cNvSpPr>
            <p:nvPr/>
          </p:nvSpPr>
          <p:spPr bwMode="auto">
            <a:xfrm>
              <a:off x="1348" y="393"/>
              <a:ext cx="393" cy="277"/>
            </a:xfrm>
            <a:custGeom>
              <a:avLst/>
              <a:gdLst>
                <a:gd name="T0" fmla="*/ 295 w 393"/>
                <a:gd name="T1" fmla="*/ 121 h 277"/>
                <a:gd name="T2" fmla="*/ 384 w 393"/>
                <a:gd name="T3" fmla="*/ 72 h 277"/>
                <a:gd name="T4" fmla="*/ 393 w 393"/>
                <a:gd name="T5" fmla="*/ 63 h 277"/>
                <a:gd name="T6" fmla="*/ 393 w 393"/>
                <a:gd name="T7" fmla="*/ 54 h 277"/>
                <a:gd name="T8" fmla="*/ 393 w 393"/>
                <a:gd name="T9" fmla="*/ 49 h 277"/>
                <a:gd name="T10" fmla="*/ 393 w 393"/>
                <a:gd name="T11" fmla="*/ 40 h 277"/>
                <a:gd name="T12" fmla="*/ 384 w 393"/>
                <a:gd name="T13" fmla="*/ 31 h 277"/>
                <a:gd name="T14" fmla="*/ 379 w 393"/>
                <a:gd name="T15" fmla="*/ 27 h 277"/>
                <a:gd name="T16" fmla="*/ 370 w 393"/>
                <a:gd name="T17" fmla="*/ 27 h 277"/>
                <a:gd name="T18" fmla="*/ 357 w 393"/>
                <a:gd name="T19" fmla="*/ 27 h 277"/>
                <a:gd name="T20" fmla="*/ 268 w 393"/>
                <a:gd name="T21" fmla="*/ 81 h 277"/>
                <a:gd name="T22" fmla="*/ 268 w 393"/>
                <a:gd name="T23" fmla="*/ 27 h 277"/>
                <a:gd name="T24" fmla="*/ 268 w 393"/>
                <a:gd name="T25" fmla="*/ 14 h 277"/>
                <a:gd name="T26" fmla="*/ 263 w 393"/>
                <a:gd name="T27" fmla="*/ 9 h 277"/>
                <a:gd name="T28" fmla="*/ 254 w 393"/>
                <a:gd name="T29" fmla="*/ 5 h 277"/>
                <a:gd name="T30" fmla="*/ 250 w 393"/>
                <a:gd name="T31" fmla="*/ 0 h 277"/>
                <a:gd name="T32" fmla="*/ 241 w 393"/>
                <a:gd name="T33" fmla="*/ 5 h 277"/>
                <a:gd name="T34" fmla="*/ 232 w 393"/>
                <a:gd name="T35" fmla="*/ 5 h 277"/>
                <a:gd name="T36" fmla="*/ 228 w 393"/>
                <a:gd name="T37" fmla="*/ 14 h 277"/>
                <a:gd name="T38" fmla="*/ 228 w 393"/>
                <a:gd name="T39" fmla="*/ 23 h 277"/>
                <a:gd name="T40" fmla="*/ 228 w 393"/>
                <a:gd name="T41" fmla="*/ 99 h 277"/>
                <a:gd name="T42" fmla="*/ 170 w 393"/>
                <a:gd name="T43" fmla="*/ 134 h 277"/>
                <a:gd name="T44" fmla="*/ 170 w 393"/>
                <a:gd name="T45" fmla="*/ 36 h 277"/>
                <a:gd name="T46" fmla="*/ 170 w 393"/>
                <a:gd name="T47" fmla="*/ 27 h 277"/>
                <a:gd name="T48" fmla="*/ 165 w 393"/>
                <a:gd name="T49" fmla="*/ 18 h 277"/>
                <a:gd name="T50" fmla="*/ 156 w 393"/>
                <a:gd name="T51" fmla="*/ 14 h 277"/>
                <a:gd name="T52" fmla="*/ 147 w 393"/>
                <a:gd name="T53" fmla="*/ 9 h 277"/>
                <a:gd name="T54" fmla="*/ 138 w 393"/>
                <a:gd name="T55" fmla="*/ 9 h 277"/>
                <a:gd name="T56" fmla="*/ 134 w 393"/>
                <a:gd name="T57" fmla="*/ 14 h 277"/>
                <a:gd name="T58" fmla="*/ 129 w 393"/>
                <a:gd name="T59" fmla="*/ 23 h 277"/>
                <a:gd name="T60" fmla="*/ 125 w 393"/>
                <a:gd name="T61" fmla="*/ 31 h 277"/>
                <a:gd name="T62" fmla="*/ 125 w 393"/>
                <a:gd name="T63" fmla="*/ 161 h 277"/>
                <a:gd name="T64" fmla="*/ 0 w 393"/>
                <a:gd name="T65" fmla="*/ 233 h 277"/>
                <a:gd name="T66" fmla="*/ 27 w 393"/>
                <a:gd name="T67" fmla="*/ 277 h 277"/>
                <a:gd name="T68" fmla="*/ 152 w 393"/>
                <a:gd name="T69" fmla="*/ 206 h 277"/>
                <a:gd name="T70" fmla="*/ 268 w 393"/>
                <a:gd name="T71" fmla="*/ 273 h 277"/>
                <a:gd name="T72" fmla="*/ 272 w 393"/>
                <a:gd name="T73" fmla="*/ 277 h 277"/>
                <a:gd name="T74" fmla="*/ 281 w 393"/>
                <a:gd name="T75" fmla="*/ 277 h 277"/>
                <a:gd name="T76" fmla="*/ 290 w 393"/>
                <a:gd name="T77" fmla="*/ 273 h 277"/>
                <a:gd name="T78" fmla="*/ 295 w 393"/>
                <a:gd name="T79" fmla="*/ 268 h 277"/>
                <a:gd name="T80" fmla="*/ 299 w 393"/>
                <a:gd name="T81" fmla="*/ 259 h 277"/>
                <a:gd name="T82" fmla="*/ 299 w 393"/>
                <a:gd name="T83" fmla="*/ 251 h 277"/>
                <a:gd name="T84" fmla="*/ 295 w 393"/>
                <a:gd name="T85" fmla="*/ 242 h 277"/>
                <a:gd name="T86" fmla="*/ 286 w 393"/>
                <a:gd name="T87" fmla="*/ 237 h 277"/>
                <a:gd name="T88" fmla="*/ 196 w 393"/>
                <a:gd name="T89" fmla="*/ 179 h 277"/>
                <a:gd name="T90" fmla="*/ 254 w 393"/>
                <a:gd name="T91" fmla="*/ 148 h 277"/>
                <a:gd name="T92" fmla="*/ 321 w 393"/>
                <a:gd name="T93" fmla="*/ 188 h 277"/>
                <a:gd name="T94" fmla="*/ 330 w 393"/>
                <a:gd name="T95" fmla="*/ 192 h 277"/>
                <a:gd name="T96" fmla="*/ 335 w 393"/>
                <a:gd name="T97" fmla="*/ 192 h 277"/>
                <a:gd name="T98" fmla="*/ 344 w 393"/>
                <a:gd name="T99" fmla="*/ 188 h 277"/>
                <a:gd name="T100" fmla="*/ 348 w 393"/>
                <a:gd name="T101" fmla="*/ 179 h 277"/>
                <a:gd name="T102" fmla="*/ 348 w 393"/>
                <a:gd name="T103" fmla="*/ 175 h 277"/>
                <a:gd name="T104" fmla="*/ 348 w 393"/>
                <a:gd name="T105" fmla="*/ 166 h 277"/>
                <a:gd name="T106" fmla="*/ 348 w 393"/>
                <a:gd name="T107" fmla="*/ 157 h 277"/>
                <a:gd name="T108" fmla="*/ 339 w 393"/>
                <a:gd name="T109" fmla="*/ 152 h 277"/>
                <a:gd name="T110" fmla="*/ 295 w 393"/>
                <a:gd name="T111" fmla="*/ 121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295" y="121"/>
                  </a:moveTo>
                  <a:lnTo>
                    <a:pt x="384" y="72"/>
                  </a:lnTo>
                  <a:lnTo>
                    <a:pt x="393" y="63"/>
                  </a:lnTo>
                  <a:lnTo>
                    <a:pt x="393" y="54"/>
                  </a:lnTo>
                  <a:lnTo>
                    <a:pt x="393" y="49"/>
                  </a:lnTo>
                  <a:lnTo>
                    <a:pt x="393" y="40"/>
                  </a:lnTo>
                  <a:lnTo>
                    <a:pt x="384" y="31"/>
                  </a:lnTo>
                  <a:lnTo>
                    <a:pt x="379" y="27"/>
                  </a:lnTo>
                  <a:lnTo>
                    <a:pt x="370" y="27"/>
                  </a:lnTo>
                  <a:lnTo>
                    <a:pt x="357" y="27"/>
                  </a:lnTo>
                  <a:lnTo>
                    <a:pt x="268" y="81"/>
                  </a:lnTo>
                  <a:lnTo>
                    <a:pt x="268" y="27"/>
                  </a:lnTo>
                  <a:lnTo>
                    <a:pt x="268" y="14"/>
                  </a:lnTo>
                  <a:lnTo>
                    <a:pt x="263" y="9"/>
                  </a:lnTo>
                  <a:lnTo>
                    <a:pt x="254" y="5"/>
                  </a:lnTo>
                  <a:lnTo>
                    <a:pt x="250" y="0"/>
                  </a:lnTo>
                  <a:lnTo>
                    <a:pt x="241" y="5"/>
                  </a:lnTo>
                  <a:lnTo>
                    <a:pt x="232" y="5"/>
                  </a:lnTo>
                  <a:lnTo>
                    <a:pt x="228" y="14"/>
                  </a:lnTo>
                  <a:lnTo>
                    <a:pt x="228" y="23"/>
                  </a:lnTo>
                  <a:lnTo>
                    <a:pt x="228" y="99"/>
                  </a:lnTo>
                  <a:lnTo>
                    <a:pt x="170" y="134"/>
                  </a:lnTo>
                  <a:lnTo>
                    <a:pt x="170" y="36"/>
                  </a:lnTo>
                  <a:lnTo>
                    <a:pt x="170" y="27"/>
                  </a:lnTo>
                  <a:lnTo>
                    <a:pt x="165" y="18"/>
                  </a:lnTo>
                  <a:lnTo>
                    <a:pt x="156" y="14"/>
                  </a:lnTo>
                  <a:lnTo>
                    <a:pt x="147" y="9"/>
                  </a:lnTo>
                  <a:lnTo>
                    <a:pt x="138" y="9"/>
                  </a:lnTo>
                  <a:lnTo>
                    <a:pt x="134" y="14"/>
                  </a:lnTo>
                  <a:lnTo>
                    <a:pt x="129" y="23"/>
                  </a:lnTo>
                  <a:lnTo>
                    <a:pt x="125" y="31"/>
                  </a:lnTo>
                  <a:lnTo>
                    <a:pt x="125" y="161"/>
                  </a:lnTo>
                  <a:lnTo>
                    <a:pt x="0" y="233"/>
                  </a:lnTo>
                  <a:lnTo>
                    <a:pt x="27" y="277"/>
                  </a:lnTo>
                  <a:lnTo>
                    <a:pt x="152" y="206"/>
                  </a:lnTo>
                  <a:lnTo>
                    <a:pt x="268" y="273"/>
                  </a:lnTo>
                  <a:lnTo>
                    <a:pt x="272" y="277"/>
                  </a:lnTo>
                  <a:lnTo>
                    <a:pt x="281" y="277"/>
                  </a:lnTo>
                  <a:lnTo>
                    <a:pt x="290" y="273"/>
                  </a:lnTo>
                  <a:lnTo>
                    <a:pt x="295" y="268"/>
                  </a:lnTo>
                  <a:lnTo>
                    <a:pt x="299" y="259"/>
                  </a:lnTo>
                  <a:lnTo>
                    <a:pt x="299" y="251"/>
                  </a:lnTo>
                  <a:lnTo>
                    <a:pt x="295" y="242"/>
                  </a:lnTo>
                  <a:lnTo>
                    <a:pt x="286" y="237"/>
                  </a:lnTo>
                  <a:lnTo>
                    <a:pt x="196" y="179"/>
                  </a:lnTo>
                  <a:lnTo>
                    <a:pt x="254" y="148"/>
                  </a:lnTo>
                  <a:lnTo>
                    <a:pt x="321" y="188"/>
                  </a:lnTo>
                  <a:lnTo>
                    <a:pt x="330" y="192"/>
                  </a:lnTo>
                  <a:lnTo>
                    <a:pt x="335" y="192"/>
                  </a:lnTo>
                  <a:lnTo>
                    <a:pt x="344" y="188"/>
                  </a:lnTo>
                  <a:lnTo>
                    <a:pt x="348" y="179"/>
                  </a:lnTo>
                  <a:lnTo>
                    <a:pt x="348" y="175"/>
                  </a:lnTo>
                  <a:lnTo>
                    <a:pt x="348" y="166"/>
                  </a:lnTo>
                  <a:lnTo>
                    <a:pt x="348" y="157"/>
                  </a:lnTo>
                  <a:lnTo>
                    <a:pt x="339" y="152"/>
                  </a:lnTo>
                  <a:lnTo>
                    <a:pt x="295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Freeform 18"/>
            <p:cNvSpPr>
              <a:spLocks/>
            </p:cNvSpPr>
            <p:nvPr/>
          </p:nvSpPr>
          <p:spPr bwMode="auto">
            <a:xfrm>
              <a:off x="1232" y="536"/>
              <a:ext cx="263" cy="228"/>
            </a:xfrm>
            <a:custGeom>
              <a:avLst/>
              <a:gdLst>
                <a:gd name="T0" fmla="*/ 0 w 263"/>
                <a:gd name="T1" fmla="*/ 116 h 228"/>
                <a:gd name="T2" fmla="*/ 49 w 263"/>
                <a:gd name="T3" fmla="*/ 67 h 228"/>
                <a:gd name="T4" fmla="*/ 67 w 263"/>
                <a:gd name="T5" fmla="*/ 0 h 228"/>
                <a:gd name="T6" fmla="*/ 134 w 263"/>
                <a:gd name="T7" fmla="*/ 23 h 228"/>
                <a:gd name="T8" fmla="*/ 201 w 263"/>
                <a:gd name="T9" fmla="*/ 0 h 228"/>
                <a:gd name="T10" fmla="*/ 214 w 263"/>
                <a:gd name="T11" fmla="*/ 67 h 228"/>
                <a:gd name="T12" fmla="*/ 263 w 263"/>
                <a:gd name="T13" fmla="*/ 116 h 228"/>
                <a:gd name="T14" fmla="*/ 214 w 263"/>
                <a:gd name="T15" fmla="*/ 161 h 228"/>
                <a:gd name="T16" fmla="*/ 201 w 263"/>
                <a:gd name="T17" fmla="*/ 228 h 228"/>
                <a:gd name="T18" fmla="*/ 134 w 263"/>
                <a:gd name="T19" fmla="*/ 210 h 228"/>
                <a:gd name="T20" fmla="*/ 67 w 263"/>
                <a:gd name="T21" fmla="*/ 228 h 228"/>
                <a:gd name="T22" fmla="*/ 49 w 263"/>
                <a:gd name="T23" fmla="*/ 161 h 228"/>
                <a:gd name="T24" fmla="*/ 0 w 263"/>
                <a:gd name="T25" fmla="*/ 116 h 2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3"/>
                <a:gd name="T40" fmla="*/ 0 h 228"/>
                <a:gd name="T41" fmla="*/ 263 w 263"/>
                <a:gd name="T42" fmla="*/ 228 h 2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3" h="228">
                  <a:moveTo>
                    <a:pt x="0" y="116"/>
                  </a:moveTo>
                  <a:lnTo>
                    <a:pt x="49" y="67"/>
                  </a:lnTo>
                  <a:lnTo>
                    <a:pt x="67" y="0"/>
                  </a:lnTo>
                  <a:lnTo>
                    <a:pt x="134" y="23"/>
                  </a:lnTo>
                  <a:lnTo>
                    <a:pt x="201" y="0"/>
                  </a:lnTo>
                  <a:lnTo>
                    <a:pt x="214" y="67"/>
                  </a:lnTo>
                  <a:lnTo>
                    <a:pt x="263" y="116"/>
                  </a:lnTo>
                  <a:lnTo>
                    <a:pt x="214" y="161"/>
                  </a:lnTo>
                  <a:lnTo>
                    <a:pt x="201" y="228"/>
                  </a:lnTo>
                  <a:lnTo>
                    <a:pt x="134" y="210"/>
                  </a:lnTo>
                  <a:lnTo>
                    <a:pt x="67" y="228"/>
                  </a:lnTo>
                  <a:lnTo>
                    <a:pt x="49" y="161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48" name="AutoShape 32"/>
          <p:cNvSpPr>
            <a:spLocks/>
          </p:cNvSpPr>
          <p:nvPr/>
        </p:nvSpPr>
        <p:spPr bwMode="auto">
          <a:xfrm>
            <a:off x="2971800" y="4632325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9249" name="AutoShape 33"/>
          <p:cNvSpPr>
            <a:spLocks noChangeArrowheads="1"/>
          </p:cNvSpPr>
          <p:nvPr/>
        </p:nvSpPr>
        <p:spPr bwMode="auto">
          <a:xfrm>
            <a:off x="457200" y="4784725"/>
            <a:ext cx="234950" cy="2095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9250" name="AutoShape 34"/>
          <p:cNvSpPr>
            <a:spLocks noChangeArrowheads="1"/>
          </p:cNvSpPr>
          <p:nvPr/>
        </p:nvSpPr>
        <p:spPr bwMode="auto">
          <a:xfrm>
            <a:off x="609600" y="1066800"/>
            <a:ext cx="234950" cy="20955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6666"/>
            </a:solidFill>
            <a:miter lim="800000"/>
            <a:headEnd/>
            <a:tailEnd/>
          </a:ln>
          <a:effectLst/>
          <a:extLst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1066800" y="10668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Thông thường vận tốc của:</a:t>
            </a:r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1219200" y="1600200"/>
            <a:ext cx="4114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- Người đi bộ khoảng: 5km/giờ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- Xe đạp khoảng: 15km/giờ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- Xe máy khoảng: 35km/giờ</a:t>
            </a:r>
          </a:p>
          <a:p>
            <a:pPr>
              <a:spcBef>
                <a:spcPct val="50000"/>
              </a:spcBef>
            </a:pPr>
            <a:r>
              <a:rPr lang="en-US" sz="2000" b="1"/>
              <a:t>- Ô tô khoảng: 50km/giờ</a:t>
            </a: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9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9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/>
      <p:bldP spid="9238" grpId="0"/>
      <p:bldP spid="9239" grpId="0"/>
      <p:bldP spid="92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WordArt 9"/>
          <p:cNvSpPr>
            <a:spLocks noChangeArrowheads="1" noChangeShapeType="1" noTextEdit="1"/>
          </p:cNvSpPr>
          <p:nvPr/>
        </p:nvSpPr>
        <p:spPr bwMode="auto">
          <a:xfrm>
            <a:off x="1981200" y="0"/>
            <a:ext cx="6400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Vận tốc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3048000" y="16764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endParaRPr lang="en-US" sz="2000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8197" name="Picture 3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48432" y="4804568"/>
            <a:ext cx="19050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33400" y="1066800"/>
            <a:ext cx="60198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 b="1" i="1">
                <a:solidFill>
                  <a:srgbClr val="FF3300"/>
                </a:solidFill>
              </a:rPr>
              <a:t>2.</a:t>
            </a:r>
            <a:r>
              <a:rPr lang="en-US" sz="2500" b="1" i="1" u="sng">
                <a:solidFill>
                  <a:srgbClr val="FF3300"/>
                </a:solidFill>
              </a:rPr>
              <a:t> Luyện tập thực hành: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143000" y="16764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u="sng">
                <a:solidFill>
                  <a:srgbClr val="9933FF"/>
                </a:solidFill>
              </a:rPr>
              <a:t>Bài toán 1</a:t>
            </a:r>
            <a:r>
              <a:rPr lang="en-US" sz="2400"/>
              <a:t>: Một người đi xe máy trong 3 giờ đi được 105km. Tính vận tốc của người đi xe máy.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143000" y="2835275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u="sng">
                <a:solidFill>
                  <a:srgbClr val="9933FF"/>
                </a:solidFill>
              </a:rPr>
              <a:t>Bài toán 2</a:t>
            </a:r>
            <a:r>
              <a:rPr lang="en-US" sz="2400"/>
              <a:t>: Một máy bay bay được 1800km trong 2,5 giờ. Tính vận tốc của máy bay.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146175" y="3994150"/>
            <a:ext cx="7616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i="1" u="sng">
                <a:solidFill>
                  <a:srgbClr val="9933FF"/>
                </a:solidFill>
              </a:rPr>
              <a:t>Bài toán 3</a:t>
            </a:r>
            <a:r>
              <a:rPr lang="en-US" sz="2400"/>
              <a:t>: Một người chạy được 400m trong 1 phút 20 giây. Tính vận tốc chạy của người đó với đơn vị đo là m/giây.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57200" y="1600200"/>
            <a:ext cx="304800" cy="457200"/>
            <a:chOff x="982" y="214"/>
            <a:chExt cx="759" cy="872"/>
          </a:xfrm>
        </p:grpSpPr>
        <p:sp>
          <p:nvSpPr>
            <p:cNvPr id="8220" name="Freeform 12"/>
            <p:cNvSpPr>
              <a:spLocks/>
            </p:cNvSpPr>
            <p:nvPr/>
          </p:nvSpPr>
          <p:spPr bwMode="auto">
            <a:xfrm>
              <a:off x="1214" y="214"/>
              <a:ext cx="299" cy="434"/>
            </a:xfrm>
            <a:custGeom>
              <a:avLst/>
              <a:gdLst>
                <a:gd name="T0" fmla="*/ 174 w 299"/>
                <a:gd name="T1" fmla="*/ 121 h 434"/>
                <a:gd name="T2" fmla="*/ 174 w 299"/>
                <a:gd name="T3" fmla="*/ 23 h 434"/>
                <a:gd name="T4" fmla="*/ 170 w 299"/>
                <a:gd name="T5" fmla="*/ 9 h 434"/>
                <a:gd name="T6" fmla="*/ 165 w 299"/>
                <a:gd name="T7" fmla="*/ 5 h 434"/>
                <a:gd name="T8" fmla="*/ 156 w 299"/>
                <a:gd name="T9" fmla="*/ 0 h 434"/>
                <a:gd name="T10" fmla="*/ 152 w 299"/>
                <a:gd name="T11" fmla="*/ 0 h 434"/>
                <a:gd name="T12" fmla="*/ 143 w 299"/>
                <a:gd name="T13" fmla="*/ 0 h 434"/>
                <a:gd name="T14" fmla="*/ 134 w 299"/>
                <a:gd name="T15" fmla="*/ 5 h 434"/>
                <a:gd name="T16" fmla="*/ 125 w 299"/>
                <a:gd name="T17" fmla="*/ 9 h 434"/>
                <a:gd name="T18" fmla="*/ 125 w 299"/>
                <a:gd name="T19" fmla="*/ 23 h 434"/>
                <a:gd name="T20" fmla="*/ 125 w 299"/>
                <a:gd name="T21" fmla="*/ 126 h 434"/>
                <a:gd name="T22" fmla="*/ 76 w 299"/>
                <a:gd name="T23" fmla="*/ 99 h 434"/>
                <a:gd name="T24" fmla="*/ 67 w 299"/>
                <a:gd name="T25" fmla="*/ 94 h 434"/>
                <a:gd name="T26" fmla="*/ 58 w 299"/>
                <a:gd name="T27" fmla="*/ 94 h 434"/>
                <a:gd name="T28" fmla="*/ 49 w 299"/>
                <a:gd name="T29" fmla="*/ 99 h 434"/>
                <a:gd name="T30" fmla="*/ 45 w 299"/>
                <a:gd name="T31" fmla="*/ 103 h 434"/>
                <a:gd name="T32" fmla="*/ 40 w 299"/>
                <a:gd name="T33" fmla="*/ 112 h 434"/>
                <a:gd name="T34" fmla="*/ 45 w 299"/>
                <a:gd name="T35" fmla="*/ 117 h 434"/>
                <a:gd name="T36" fmla="*/ 45 w 299"/>
                <a:gd name="T37" fmla="*/ 126 h 434"/>
                <a:gd name="T38" fmla="*/ 54 w 299"/>
                <a:gd name="T39" fmla="*/ 134 h 434"/>
                <a:gd name="T40" fmla="*/ 121 w 299"/>
                <a:gd name="T41" fmla="*/ 170 h 434"/>
                <a:gd name="T42" fmla="*/ 121 w 299"/>
                <a:gd name="T43" fmla="*/ 242 h 434"/>
                <a:gd name="T44" fmla="*/ 36 w 299"/>
                <a:gd name="T45" fmla="*/ 188 h 434"/>
                <a:gd name="T46" fmla="*/ 27 w 299"/>
                <a:gd name="T47" fmla="*/ 184 h 434"/>
                <a:gd name="T48" fmla="*/ 18 w 299"/>
                <a:gd name="T49" fmla="*/ 184 h 434"/>
                <a:gd name="T50" fmla="*/ 9 w 299"/>
                <a:gd name="T51" fmla="*/ 188 h 434"/>
                <a:gd name="T52" fmla="*/ 5 w 299"/>
                <a:gd name="T53" fmla="*/ 193 h 434"/>
                <a:gd name="T54" fmla="*/ 0 w 299"/>
                <a:gd name="T55" fmla="*/ 202 h 434"/>
                <a:gd name="T56" fmla="*/ 0 w 299"/>
                <a:gd name="T57" fmla="*/ 210 h 434"/>
                <a:gd name="T58" fmla="*/ 5 w 299"/>
                <a:gd name="T59" fmla="*/ 219 h 434"/>
                <a:gd name="T60" fmla="*/ 14 w 299"/>
                <a:gd name="T61" fmla="*/ 224 h 434"/>
                <a:gd name="T62" fmla="*/ 121 w 299"/>
                <a:gd name="T63" fmla="*/ 291 h 434"/>
                <a:gd name="T64" fmla="*/ 121 w 299"/>
                <a:gd name="T65" fmla="*/ 434 h 434"/>
                <a:gd name="T66" fmla="*/ 174 w 299"/>
                <a:gd name="T67" fmla="*/ 434 h 434"/>
                <a:gd name="T68" fmla="*/ 174 w 299"/>
                <a:gd name="T69" fmla="*/ 291 h 434"/>
                <a:gd name="T70" fmla="*/ 290 w 299"/>
                <a:gd name="T71" fmla="*/ 224 h 434"/>
                <a:gd name="T72" fmla="*/ 295 w 299"/>
                <a:gd name="T73" fmla="*/ 219 h 434"/>
                <a:gd name="T74" fmla="*/ 299 w 299"/>
                <a:gd name="T75" fmla="*/ 210 h 434"/>
                <a:gd name="T76" fmla="*/ 299 w 299"/>
                <a:gd name="T77" fmla="*/ 202 h 434"/>
                <a:gd name="T78" fmla="*/ 299 w 299"/>
                <a:gd name="T79" fmla="*/ 197 h 434"/>
                <a:gd name="T80" fmla="*/ 295 w 299"/>
                <a:gd name="T81" fmla="*/ 188 h 434"/>
                <a:gd name="T82" fmla="*/ 286 w 299"/>
                <a:gd name="T83" fmla="*/ 184 h 434"/>
                <a:gd name="T84" fmla="*/ 277 w 299"/>
                <a:gd name="T85" fmla="*/ 184 h 434"/>
                <a:gd name="T86" fmla="*/ 268 w 299"/>
                <a:gd name="T87" fmla="*/ 188 h 434"/>
                <a:gd name="T88" fmla="*/ 174 w 299"/>
                <a:gd name="T89" fmla="*/ 237 h 434"/>
                <a:gd name="T90" fmla="*/ 174 w 299"/>
                <a:gd name="T91" fmla="*/ 170 h 434"/>
                <a:gd name="T92" fmla="*/ 246 w 299"/>
                <a:gd name="T93" fmla="*/ 134 h 434"/>
                <a:gd name="T94" fmla="*/ 250 w 299"/>
                <a:gd name="T95" fmla="*/ 130 h 434"/>
                <a:gd name="T96" fmla="*/ 255 w 299"/>
                <a:gd name="T97" fmla="*/ 121 h 434"/>
                <a:gd name="T98" fmla="*/ 255 w 299"/>
                <a:gd name="T99" fmla="*/ 112 h 434"/>
                <a:gd name="T100" fmla="*/ 250 w 299"/>
                <a:gd name="T101" fmla="*/ 108 h 434"/>
                <a:gd name="T102" fmla="*/ 246 w 299"/>
                <a:gd name="T103" fmla="*/ 103 h 434"/>
                <a:gd name="T104" fmla="*/ 237 w 299"/>
                <a:gd name="T105" fmla="*/ 99 h 434"/>
                <a:gd name="T106" fmla="*/ 232 w 299"/>
                <a:gd name="T107" fmla="*/ 99 h 434"/>
                <a:gd name="T108" fmla="*/ 223 w 299"/>
                <a:gd name="T109" fmla="*/ 99 h 434"/>
                <a:gd name="T110" fmla="*/ 174 w 299"/>
                <a:gd name="T111" fmla="*/ 121 h 4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4"/>
                <a:gd name="T170" fmla="*/ 299 w 299"/>
                <a:gd name="T171" fmla="*/ 434 h 4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4">
                  <a:moveTo>
                    <a:pt x="174" y="121"/>
                  </a:moveTo>
                  <a:lnTo>
                    <a:pt x="174" y="23"/>
                  </a:lnTo>
                  <a:lnTo>
                    <a:pt x="170" y="9"/>
                  </a:lnTo>
                  <a:lnTo>
                    <a:pt x="165" y="5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43" y="0"/>
                  </a:lnTo>
                  <a:lnTo>
                    <a:pt x="134" y="5"/>
                  </a:lnTo>
                  <a:lnTo>
                    <a:pt x="125" y="9"/>
                  </a:lnTo>
                  <a:lnTo>
                    <a:pt x="125" y="23"/>
                  </a:lnTo>
                  <a:lnTo>
                    <a:pt x="125" y="126"/>
                  </a:lnTo>
                  <a:lnTo>
                    <a:pt x="76" y="99"/>
                  </a:lnTo>
                  <a:lnTo>
                    <a:pt x="67" y="94"/>
                  </a:lnTo>
                  <a:lnTo>
                    <a:pt x="58" y="94"/>
                  </a:lnTo>
                  <a:lnTo>
                    <a:pt x="49" y="99"/>
                  </a:lnTo>
                  <a:lnTo>
                    <a:pt x="45" y="103"/>
                  </a:lnTo>
                  <a:lnTo>
                    <a:pt x="40" y="112"/>
                  </a:lnTo>
                  <a:lnTo>
                    <a:pt x="45" y="117"/>
                  </a:lnTo>
                  <a:lnTo>
                    <a:pt x="45" y="126"/>
                  </a:lnTo>
                  <a:lnTo>
                    <a:pt x="54" y="134"/>
                  </a:lnTo>
                  <a:lnTo>
                    <a:pt x="121" y="170"/>
                  </a:lnTo>
                  <a:lnTo>
                    <a:pt x="121" y="242"/>
                  </a:lnTo>
                  <a:lnTo>
                    <a:pt x="36" y="188"/>
                  </a:lnTo>
                  <a:lnTo>
                    <a:pt x="27" y="184"/>
                  </a:lnTo>
                  <a:lnTo>
                    <a:pt x="18" y="184"/>
                  </a:lnTo>
                  <a:lnTo>
                    <a:pt x="9" y="188"/>
                  </a:lnTo>
                  <a:lnTo>
                    <a:pt x="5" y="193"/>
                  </a:lnTo>
                  <a:lnTo>
                    <a:pt x="0" y="202"/>
                  </a:lnTo>
                  <a:lnTo>
                    <a:pt x="0" y="210"/>
                  </a:lnTo>
                  <a:lnTo>
                    <a:pt x="5" y="219"/>
                  </a:lnTo>
                  <a:lnTo>
                    <a:pt x="14" y="224"/>
                  </a:lnTo>
                  <a:lnTo>
                    <a:pt x="121" y="291"/>
                  </a:lnTo>
                  <a:lnTo>
                    <a:pt x="121" y="434"/>
                  </a:lnTo>
                  <a:lnTo>
                    <a:pt x="174" y="434"/>
                  </a:lnTo>
                  <a:lnTo>
                    <a:pt x="174" y="291"/>
                  </a:lnTo>
                  <a:lnTo>
                    <a:pt x="290" y="224"/>
                  </a:lnTo>
                  <a:lnTo>
                    <a:pt x="295" y="219"/>
                  </a:lnTo>
                  <a:lnTo>
                    <a:pt x="299" y="210"/>
                  </a:lnTo>
                  <a:lnTo>
                    <a:pt x="299" y="202"/>
                  </a:lnTo>
                  <a:lnTo>
                    <a:pt x="299" y="197"/>
                  </a:lnTo>
                  <a:lnTo>
                    <a:pt x="295" y="188"/>
                  </a:lnTo>
                  <a:lnTo>
                    <a:pt x="286" y="184"/>
                  </a:lnTo>
                  <a:lnTo>
                    <a:pt x="277" y="184"/>
                  </a:lnTo>
                  <a:lnTo>
                    <a:pt x="268" y="188"/>
                  </a:lnTo>
                  <a:lnTo>
                    <a:pt x="174" y="237"/>
                  </a:lnTo>
                  <a:lnTo>
                    <a:pt x="174" y="170"/>
                  </a:lnTo>
                  <a:lnTo>
                    <a:pt x="246" y="134"/>
                  </a:lnTo>
                  <a:lnTo>
                    <a:pt x="250" y="130"/>
                  </a:lnTo>
                  <a:lnTo>
                    <a:pt x="255" y="121"/>
                  </a:lnTo>
                  <a:lnTo>
                    <a:pt x="255" y="112"/>
                  </a:lnTo>
                  <a:lnTo>
                    <a:pt x="250" y="108"/>
                  </a:lnTo>
                  <a:lnTo>
                    <a:pt x="246" y="103"/>
                  </a:lnTo>
                  <a:lnTo>
                    <a:pt x="237" y="99"/>
                  </a:lnTo>
                  <a:lnTo>
                    <a:pt x="232" y="99"/>
                  </a:lnTo>
                  <a:lnTo>
                    <a:pt x="223" y="99"/>
                  </a:lnTo>
                  <a:lnTo>
                    <a:pt x="174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Freeform 13"/>
            <p:cNvSpPr>
              <a:spLocks/>
            </p:cNvSpPr>
            <p:nvPr/>
          </p:nvSpPr>
          <p:spPr bwMode="auto">
            <a:xfrm>
              <a:off x="982" y="398"/>
              <a:ext cx="393" cy="272"/>
            </a:xfrm>
            <a:custGeom>
              <a:avLst/>
              <a:gdLst>
                <a:gd name="T0" fmla="*/ 121 w 393"/>
                <a:gd name="T1" fmla="*/ 71 h 272"/>
                <a:gd name="T2" fmla="*/ 36 w 393"/>
                <a:gd name="T3" fmla="*/ 22 h 272"/>
                <a:gd name="T4" fmla="*/ 27 w 393"/>
                <a:gd name="T5" fmla="*/ 18 h 272"/>
                <a:gd name="T6" fmla="*/ 18 w 393"/>
                <a:gd name="T7" fmla="*/ 18 h 272"/>
                <a:gd name="T8" fmla="*/ 9 w 393"/>
                <a:gd name="T9" fmla="*/ 22 h 272"/>
                <a:gd name="T10" fmla="*/ 5 w 393"/>
                <a:gd name="T11" fmla="*/ 31 h 272"/>
                <a:gd name="T12" fmla="*/ 0 w 393"/>
                <a:gd name="T13" fmla="*/ 40 h 272"/>
                <a:gd name="T14" fmla="*/ 0 w 393"/>
                <a:gd name="T15" fmla="*/ 49 h 272"/>
                <a:gd name="T16" fmla="*/ 5 w 393"/>
                <a:gd name="T17" fmla="*/ 58 h 272"/>
                <a:gd name="T18" fmla="*/ 9 w 393"/>
                <a:gd name="T19" fmla="*/ 62 h 272"/>
                <a:gd name="T20" fmla="*/ 98 w 393"/>
                <a:gd name="T21" fmla="*/ 116 h 272"/>
                <a:gd name="T22" fmla="*/ 54 w 393"/>
                <a:gd name="T23" fmla="*/ 143 h 272"/>
                <a:gd name="T24" fmla="*/ 45 w 393"/>
                <a:gd name="T25" fmla="*/ 147 h 272"/>
                <a:gd name="T26" fmla="*/ 40 w 393"/>
                <a:gd name="T27" fmla="*/ 156 h 272"/>
                <a:gd name="T28" fmla="*/ 40 w 393"/>
                <a:gd name="T29" fmla="*/ 165 h 272"/>
                <a:gd name="T30" fmla="*/ 40 w 393"/>
                <a:gd name="T31" fmla="*/ 174 h 272"/>
                <a:gd name="T32" fmla="*/ 49 w 393"/>
                <a:gd name="T33" fmla="*/ 178 h 272"/>
                <a:gd name="T34" fmla="*/ 54 w 393"/>
                <a:gd name="T35" fmla="*/ 183 h 272"/>
                <a:gd name="T36" fmla="*/ 63 w 393"/>
                <a:gd name="T37" fmla="*/ 183 h 272"/>
                <a:gd name="T38" fmla="*/ 72 w 393"/>
                <a:gd name="T39" fmla="*/ 183 h 272"/>
                <a:gd name="T40" fmla="*/ 139 w 393"/>
                <a:gd name="T41" fmla="*/ 143 h 272"/>
                <a:gd name="T42" fmla="*/ 197 w 393"/>
                <a:gd name="T43" fmla="*/ 178 h 272"/>
                <a:gd name="T44" fmla="*/ 112 w 393"/>
                <a:gd name="T45" fmla="*/ 223 h 272"/>
                <a:gd name="T46" fmla="*/ 103 w 393"/>
                <a:gd name="T47" fmla="*/ 232 h 272"/>
                <a:gd name="T48" fmla="*/ 98 w 393"/>
                <a:gd name="T49" fmla="*/ 241 h 272"/>
                <a:gd name="T50" fmla="*/ 98 w 393"/>
                <a:gd name="T51" fmla="*/ 246 h 272"/>
                <a:gd name="T52" fmla="*/ 98 w 393"/>
                <a:gd name="T53" fmla="*/ 254 h 272"/>
                <a:gd name="T54" fmla="*/ 103 w 393"/>
                <a:gd name="T55" fmla="*/ 263 h 272"/>
                <a:gd name="T56" fmla="*/ 112 w 393"/>
                <a:gd name="T57" fmla="*/ 268 h 272"/>
                <a:gd name="T58" fmla="*/ 121 w 393"/>
                <a:gd name="T59" fmla="*/ 268 h 272"/>
                <a:gd name="T60" fmla="*/ 130 w 393"/>
                <a:gd name="T61" fmla="*/ 263 h 272"/>
                <a:gd name="T62" fmla="*/ 241 w 393"/>
                <a:gd name="T63" fmla="*/ 201 h 272"/>
                <a:gd name="T64" fmla="*/ 366 w 393"/>
                <a:gd name="T65" fmla="*/ 272 h 272"/>
                <a:gd name="T66" fmla="*/ 393 w 393"/>
                <a:gd name="T67" fmla="*/ 228 h 272"/>
                <a:gd name="T68" fmla="*/ 268 w 393"/>
                <a:gd name="T69" fmla="*/ 156 h 272"/>
                <a:gd name="T70" fmla="*/ 268 w 393"/>
                <a:gd name="T71" fmla="*/ 22 h 272"/>
                <a:gd name="T72" fmla="*/ 268 w 393"/>
                <a:gd name="T73" fmla="*/ 13 h 272"/>
                <a:gd name="T74" fmla="*/ 264 w 393"/>
                <a:gd name="T75" fmla="*/ 9 h 272"/>
                <a:gd name="T76" fmla="*/ 255 w 393"/>
                <a:gd name="T77" fmla="*/ 4 h 272"/>
                <a:gd name="T78" fmla="*/ 250 w 393"/>
                <a:gd name="T79" fmla="*/ 0 h 272"/>
                <a:gd name="T80" fmla="*/ 241 w 393"/>
                <a:gd name="T81" fmla="*/ 0 h 272"/>
                <a:gd name="T82" fmla="*/ 232 w 393"/>
                <a:gd name="T83" fmla="*/ 4 h 272"/>
                <a:gd name="T84" fmla="*/ 228 w 393"/>
                <a:gd name="T85" fmla="*/ 13 h 272"/>
                <a:gd name="T86" fmla="*/ 228 w 393"/>
                <a:gd name="T87" fmla="*/ 22 h 272"/>
                <a:gd name="T88" fmla="*/ 223 w 393"/>
                <a:gd name="T89" fmla="*/ 129 h 272"/>
                <a:gd name="T90" fmla="*/ 165 w 393"/>
                <a:gd name="T91" fmla="*/ 94 h 272"/>
                <a:gd name="T92" fmla="*/ 170 w 393"/>
                <a:gd name="T93" fmla="*/ 18 h 272"/>
                <a:gd name="T94" fmla="*/ 165 w 393"/>
                <a:gd name="T95" fmla="*/ 9 h 272"/>
                <a:gd name="T96" fmla="*/ 161 w 393"/>
                <a:gd name="T97" fmla="*/ 4 h 272"/>
                <a:gd name="T98" fmla="*/ 156 w 393"/>
                <a:gd name="T99" fmla="*/ 0 h 272"/>
                <a:gd name="T100" fmla="*/ 148 w 393"/>
                <a:gd name="T101" fmla="*/ 0 h 272"/>
                <a:gd name="T102" fmla="*/ 139 w 393"/>
                <a:gd name="T103" fmla="*/ 0 h 272"/>
                <a:gd name="T104" fmla="*/ 134 w 393"/>
                <a:gd name="T105" fmla="*/ 4 h 272"/>
                <a:gd name="T106" fmla="*/ 130 w 393"/>
                <a:gd name="T107" fmla="*/ 9 h 272"/>
                <a:gd name="T108" fmla="*/ 125 w 393"/>
                <a:gd name="T109" fmla="*/ 18 h 272"/>
                <a:gd name="T110" fmla="*/ 121 w 393"/>
                <a:gd name="T111" fmla="*/ 7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121" y="71"/>
                  </a:moveTo>
                  <a:lnTo>
                    <a:pt x="36" y="22"/>
                  </a:lnTo>
                  <a:lnTo>
                    <a:pt x="27" y="18"/>
                  </a:lnTo>
                  <a:lnTo>
                    <a:pt x="18" y="18"/>
                  </a:lnTo>
                  <a:lnTo>
                    <a:pt x="9" y="22"/>
                  </a:lnTo>
                  <a:lnTo>
                    <a:pt x="5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5" y="58"/>
                  </a:lnTo>
                  <a:lnTo>
                    <a:pt x="9" y="62"/>
                  </a:lnTo>
                  <a:lnTo>
                    <a:pt x="98" y="116"/>
                  </a:lnTo>
                  <a:lnTo>
                    <a:pt x="54" y="143"/>
                  </a:lnTo>
                  <a:lnTo>
                    <a:pt x="45" y="147"/>
                  </a:lnTo>
                  <a:lnTo>
                    <a:pt x="40" y="156"/>
                  </a:lnTo>
                  <a:lnTo>
                    <a:pt x="40" y="165"/>
                  </a:lnTo>
                  <a:lnTo>
                    <a:pt x="40" y="174"/>
                  </a:lnTo>
                  <a:lnTo>
                    <a:pt x="49" y="178"/>
                  </a:lnTo>
                  <a:lnTo>
                    <a:pt x="54" y="183"/>
                  </a:lnTo>
                  <a:lnTo>
                    <a:pt x="63" y="183"/>
                  </a:lnTo>
                  <a:lnTo>
                    <a:pt x="72" y="183"/>
                  </a:lnTo>
                  <a:lnTo>
                    <a:pt x="139" y="143"/>
                  </a:lnTo>
                  <a:lnTo>
                    <a:pt x="197" y="178"/>
                  </a:lnTo>
                  <a:lnTo>
                    <a:pt x="112" y="223"/>
                  </a:lnTo>
                  <a:lnTo>
                    <a:pt x="103" y="232"/>
                  </a:lnTo>
                  <a:lnTo>
                    <a:pt x="98" y="241"/>
                  </a:lnTo>
                  <a:lnTo>
                    <a:pt x="98" y="246"/>
                  </a:lnTo>
                  <a:lnTo>
                    <a:pt x="98" y="254"/>
                  </a:lnTo>
                  <a:lnTo>
                    <a:pt x="103" y="263"/>
                  </a:lnTo>
                  <a:lnTo>
                    <a:pt x="112" y="268"/>
                  </a:lnTo>
                  <a:lnTo>
                    <a:pt x="121" y="268"/>
                  </a:lnTo>
                  <a:lnTo>
                    <a:pt x="130" y="263"/>
                  </a:lnTo>
                  <a:lnTo>
                    <a:pt x="241" y="201"/>
                  </a:lnTo>
                  <a:lnTo>
                    <a:pt x="366" y="272"/>
                  </a:lnTo>
                  <a:lnTo>
                    <a:pt x="393" y="228"/>
                  </a:lnTo>
                  <a:lnTo>
                    <a:pt x="268" y="156"/>
                  </a:lnTo>
                  <a:lnTo>
                    <a:pt x="268" y="22"/>
                  </a:lnTo>
                  <a:lnTo>
                    <a:pt x="268" y="13"/>
                  </a:lnTo>
                  <a:lnTo>
                    <a:pt x="264" y="9"/>
                  </a:lnTo>
                  <a:lnTo>
                    <a:pt x="255" y="4"/>
                  </a:lnTo>
                  <a:lnTo>
                    <a:pt x="250" y="0"/>
                  </a:lnTo>
                  <a:lnTo>
                    <a:pt x="241" y="0"/>
                  </a:lnTo>
                  <a:lnTo>
                    <a:pt x="232" y="4"/>
                  </a:lnTo>
                  <a:lnTo>
                    <a:pt x="228" y="13"/>
                  </a:lnTo>
                  <a:lnTo>
                    <a:pt x="228" y="22"/>
                  </a:lnTo>
                  <a:lnTo>
                    <a:pt x="223" y="129"/>
                  </a:lnTo>
                  <a:lnTo>
                    <a:pt x="165" y="94"/>
                  </a:lnTo>
                  <a:lnTo>
                    <a:pt x="170" y="18"/>
                  </a:lnTo>
                  <a:lnTo>
                    <a:pt x="165" y="9"/>
                  </a:lnTo>
                  <a:lnTo>
                    <a:pt x="161" y="4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39" y="0"/>
                  </a:lnTo>
                  <a:lnTo>
                    <a:pt x="134" y="4"/>
                  </a:lnTo>
                  <a:lnTo>
                    <a:pt x="130" y="9"/>
                  </a:lnTo>
                  <a:lnTo>
                    <a:pt x="125" y="18"/>
                  </a:lnTo>
                  <a:lnTo>
                    <a:pt x="121" y="7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Freeform 14"/>
            <p:cNvSpPr>
              <a:spLocks/>
            </p:cNvSpPr>
            <p:nvPr/>
          </p:nvSpPr>
          <p:spPr bwMode="auto">
            <a:xfrm>
              <a:off x="982" y="626"/>
              <a:ext cx="393" cy="277"/>
            </a:xfrm>
            <a:custGeom>
              <a:avLst/>
              <a:gdLst>
                <a:gd name="T0" fmla="*/ 98 w 393"/>
                <a:gd name="T1" fmla="*/ 156 h 277"/>
                <a:gd name="T2" fmla="*/ 9 w 393"/>
                <a:gd name="T3" fmla="*/ 205 h 277"/>
                <a:gd name="T4" fmla="*/ 0 w 393"/>
                <a:gd name="T5" fmla="*/ 214 h 277"/>
                <a:gd name="T6" fmla="*/ 0 w 393"/>
                <a:gd name="T7" fmla="*/ 223 h 277"/>
                <a:gd name="T8" fmla="*/ 0 w 393"/>
                <a:gd name="T9" fmla="*/ 228 h 277"/>
                <a:gd name="T10" fmla="*/ 0 w 393"/>
                <a:gd name="T11" fmla="*/ 237 h 277"/>
                <a:gd name="T12" fmla="*/ 9 w 393"/>
                <a:gd name="T13" fmla="*/ 246 h 277"/>
                <a:gd name="T14" fmla="*/ 14 w 393"/>
                <a:gd name="T15" fmla="*/ 250 h 277"/>
                <a:gd name="T16" fmla="*/ 23 w 393"/>
                <a:gd name="T17" fmla="*/ 250 h 277"/>
                <a:gd name="T18" fmla="*/ 36 w 393"/>
                <a:gd name="T19" fmla="*/ 250 h 277"/>
                <a:gd name="T20" fmla="*/ 125 w 393"/>
                <a:gd name="T21" fmla="*/ 196 h 277"/>
                <a:gd name="T22" fmla="*/ 125 w 393"/>
                <a:gd name="T23" fmla="*/ 250 h 277"/>
                <a:gd name="T24" fmla="*/ 125 w 393"/>
                <a:gd name="T25" fmla="*/ 263 h 277"/>
                <a:gd name="T26" fmla="*/ 130 w 393"/>
                <a:gd name="T27" fmla="*/ 268 h 277"/>
                <a:gd name="T28" fmla="*/ 139 w 393"/>
                <a:gd name="T29" fmla="*/ 272 h 277"/>
                <a:gd name="T30" fmla="*/ 143 w 393"/>
                <a:gd name="T31" fmla="*/ 277 h 277"/>
                <a:gd name="T32" fmla="*/ 152 w 393"/>
                <a:gd name="T33" fmla="*/ 277 h 277"/>
                <a:gd name="T34" fmla="*/ 161 w 393"/>
                <a:gd name="T35" fmla="*/ 272 h 277"/>
                <a:gd name="T36" fmla="*/ 165 w 393"/>
                <a:gd name="T37" fmla="*/ 263 h 277"/>
                <a:gd name="T38" fmla="*/ 165 w 393"/>
                <a:gd name="T39" fmla="*/ 254 h 277"/>
                <a:gd name="T40" fmla="*/ 165 w 393"/>
                <a:gd name="T41" fmla="*/ 178 h 277"/>
                <a:gd name="T42" fmla="*/ 223 w 393"/>
                <a:gd name="T43" fmla="*/ 143 h 277"/>
                <a:gd name="T44" fmla="*/ 223 w 393"/>
                <a:gd name="T45" fmla="*/ 241 h 277"/>
                <a:gd name="T46" fmla="*/ 223 w 393"/>
                <a:gd name="T47" fmla="*/ 250 h 277"/>
                <a:gd name="T48" fmla="*/ 228 w 393"/>
                <a:gd name="T49" fmla="*/ 259 h 277"/>
                <a:gd name="T50" fmla="*/ 237 w 393"/>
                <a:gd name="T51" fmla="*/ 263 h 277"/>
                <a:gd name="T52" fmla="*/ 246 w 393"/>
                <a:gd name="T53" fmla="*/ 268 h 277"/>
                <a:gd name="T54" fmla="*/ 255 w 393"/>
                <a:gd name="T55" fmla="*/ 268 h 277"/>
                <a:gd name="T56" fmla="*/ 259 w 393"/>
                <a:gd name="T57" fmla="*/ 263 h 277"/>
                <a:gd name="T58" fmla="*/ 264 w 393"/>
                <a:gd name="T59" fmla="*/ 254 h 277"/>
                <a:gd name="T60" fmla="*/ 268 w 393"/>
                <a:gd name="T61" fmla="*/ 246 h 277"/>
                <a:gd name="T62" fmla="*/ 268 w 393"/>
                <a:gd name="T63" fmla="*/ 116 h 277"/>
                <a:gd name="T64" fmla="*/ 393 w 393"/>
                <a:gd name="T65" fmla="*/ 44 h 277"/>
                <a:gd name="T66" fmla="*/ 366 w 393"/>
                <a:gd name="T67" fmla="*/ 0 h 277"/>
                <a:gd name="T68" fmla="*/ 241 w 393"/>
                <a:gd name="T69" fmla="*/ 71 h 277"/>
                <a:gd name="T70" fmla="*/ 125 w 393"/>
                <a:gd name="T71" fmla="*/ 4 h 277"/>
                <a:gd name="T72" fmla="*/ 121 w 393"/>
                <a:gd name="T73" fmla="*/ 0 h 277"/>
                <a:gd name="T74" fmla="*/ 112 w 393"/>
                <a:gd name="T75" fmla="*/ 0 h 277"/>
                <a:gd name="T76" fmla="*/ 103 w 393"/>
                <a:gd name="T77" fmla="*/ 4 h 277"/>
                <a:gd name="T78" fmla="*/ 98 w 393"/>
                <a:gd name="T79" fmla="*/ 9 h 277"/>
                <a:gd name="T80" fmla="*/ 94 w 393"/>
                <a:gd name="T81" fmla="*/ 18 h 277"/>
                <a:gd name="T82" fmla="*/ 94 w 393"/>
                <a:gd name="T83" fmla="*/ 26 h 277"/>
                <a:gd name="T84" fmla="*/ 98 w 393"/>
                <a:gd name="T85" fmla="*/ 35 h 277"/>
                <a:gd name="T86" fmla="*/ 107 w 393"/>
                <a:gd name="T87" fmla="*/ 40 h 277"/>
                <a:gd name="T88" fmla="*/ 197 w 393"/>
                <a:gd name="T89" fmla="*/ 98 h 277"/>
                <a:gd name="T90" fmla="*/ 139 w 393"/>
                <a:gd name="T91" fmla="*/ 129 h 277"/>
                <a:gd name="T92" fmla="*/ 72 w 393"/>
                <a:gd name="T93" fmla="*/ 89 h 277"/>
                <a:gd name="T94" fmla="*/ 63 w 393"/>
                <a:gd name="T95" fmla="*/ 85 h 277"/>
                <a:gd name="T96" fmla="*/ 58 w 393"/>
                <a:gd name="T97" fmla="*/ 85 h 277"/>
                <a:gd name="T98" fmla="*/ 49 w 393"/>
                <a:gd name="T99" fmla="*/ 89 h 277"/>
                <a:gd name="T100" fmla="*/ 45 w 393"/>
                <a:gd name="T101" fmla="*/ 98 h 277"/>
                <a:gd name="T102" fmla="*/ 45 w 393"/>
                <a:gd name="T103" fmla="*/ 102 h 277"/>
                <a:gd name="T104" fmla="*/ 45 w 393"/>
                <a:gd name="T105" fmla="*/ 111 h 277"/>
                <a:gd name="T106" fmla="*/ 45 w 393"/>
                <a:gd name="T107" fmla="*/ 120 h 277"/>
                <a:gd name="T108" fmla="*/ 54 w 393"/>
                <a:gd name="T109" fmla="*/ 125 h 277"/>
                <a:gd name="T110" fmla="*/ 98 w 393"/>
                <a:gd name="T111" fmla="*/ 156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98" y="156"/>
                  </a:moveTo>
                  <a:lnTo>
                    <a:pt x="9" y="205"/>
                  </a:lnTo>
                  <a:lnTo>
                    <a:pt x="0" y="214"/>
                  </a:lnTo>
                  <a:lnTo>
                    <a:pt x="0" y="223"/>
                  </a:lnTo>
                  <a:lnTo>
                    <a:pt x="0" y="228"/>
                  </a:lnTo>
                  <a:lnTo>
                    <a:pt x="0" y="237"/>
                  </a:lnTo>
                  <a:lnTo>
                    <a:pt x="9" y="246"/>
                  </a:lnTo>
                  <a:lnTo>
                    <a:pt x="14" y="250"/>
                  </a:lnTo>
                  <a:lnTo>
                    <a:pt x="23" y="250"/>
                  </a:lnTo>
                  <a:lnTo>
                    <a:pt x="36" y="250"/>
                  </a:lnTo>
                  <a:lnTo>
                    <a:pt x="125" y="196"/>
                  </a:lnTo>
                  <a:lnTo>
                    <a:pt x="125" y="250"/>
                  </a:lnTo>
                  <a:lnTo>
                    <a:pt x="125" y="263"/>
                  </a:lnTo>
                  <a:lnTo>
                    <a:pt x="130" y="268"/>
                  </a:lnTo>
                  <a:lnTo>
                    <a:pt x="139" y="272"/>
                  </a:lnTo>
                  <a:lnTo>
                    <a:pt x="143" y="277"/>
                  </a:lnTo>
                  <a:lnTo>
                    <a:pt x="152" y="277"/>
                  </a:lnTo>
                  <a:lnTo>
                    <a:pt x="161" y="272"/>
                  </a:lnTo>
                  <a:lnTo>
                    <a:pt x="165" y="263"/>
                  </a:lnTo>
                  <a:lnTo>
                    <a:pt x="165" y="254"/>
                  </a:lnTo>
                  <a:lnTo>
                    <a:pt x="165" y="178"/>
                  </a:lnTo>
                  <a:lnTo>
                    <a:pt x="223" y="143"/>
                  </a:lnTo>
                  <a:lnTo>
                    <a:pt x="223" y="241"/>
                  </a:lnTo>
                  <a:lnTo>
                    <a:pt x="223" y="250"/>
                  </a:lnTo>
                  <a:lnTo>
                    <a:pt x="228" y="259"/>
                  </a:lnTo>
                  <a:lnTo>
                    <a:pt x="237" y="263"/>
                  </a:lnTo>
                  <a:lnTo>
                    <a:pt x="246" y="268"/>
                  </a:lnTo>
                  <a:lnTo>
                    <a:pt x="255" y="268"/>
                  </a:lnTo>
                  <a:lnTo>
                    <a:pt x="259" y="263"/>
                  </a:lnTo>
                  <a:lnTo>
                    <a:pt x="264" y="254"/>
                  </a:lnTo>
                  <a:lnTo>
                    <a:pt x="268" y="246"/>
                  </a:lnTo>
                  <a:lnTo>
                    <a:pt x="268" y="116"/>
                  </a:lnTo>
                  <a:lnTo>
                    <a:pt x="393" y="44"/>
                  </a:lnTo>
                  <a:lnTo>
                    <a:pt x="366" y="0"/>
                  </a:lnTo>
                  <a:lnTo>
                    <a:pt x="241" y="71"/>
                  </a:lnTo>
                  <a:lnTo>
                    <a:pt x="125" y="4"/>
                  </a:lnTo>
                  <a:lnTo>
                    <a:pt x="121" y="0"/>
                  </a:lnTo>
                  <a:lnTo>
                    <a:pt x="112" y="0"/>
                  </a:lnTo>
                  <a:lnTo>
                    <a:pt x="103" y="4"/>
                  </a:lnTo>
                  <a:lnTo>
                    <a:pt x="98" y="9"/>
                  </a:lnTo>
                  <a:lnTo>
                    <a:pt x="94" y="18"/>
                  </a:lnTo>
                  <a:lnTo>
                    <a:pt x="94" y="26"/>
                  </a:lnTo>
                  <a:lnTo>
                    <a:pt x="98" y="35"/>
                  </a:lnTo>
                  <a:lnTo>
                    <a:pt x="107" y="40"/>
                  </a:lnTo>
                  <a:lnTo>
                    <a:pt x="197" y="98"/>
                  </a:lnTo>
                  <a:lnTo>
                    <a:pt x="139" y="129"/>
                  </a:lnTo>
                  <a:lnTo>
                    <a:pt x="72" y="89"/>
                  </a:lnTo>
                  <a:lnTo>
                    <a:pt x="63" y="85"/>
                  </a:lnTo>
                  <a:lnTo>
                    <a:pt x="58" y="85"/>
                  </a:lnTo>
                  <a:lnTo>
                    <a:pt x="49" y="89"/>
                  </a:lnTo>
                  <a:lnTo>
                    <a:pt x="45" y="98"/>
                  </a:lnTo>
                  <a:lnTo>
                    <a:pt x="45" y="102"/>
                  </a:lnTo>
                  <a:lnTo>
                    <a:pt x="45" y="111"/>
                  </a:lnTo>
                  <a:lnTo>
                    <a:pt x="45" y="120"/>
                  </a:lnTo>
                  <a:lnTo>
                    <a:pt x="54" y="125"/>
                  </a:lnTo>
                  <a:lnTo>
                    <a:pt x="98" y="15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Freeform 15"/>
            <p:cNvSpPr>
              <a:spLocks/>
            </p:cNvSpPr>
            <p:nvPr/>
          </p:nvSpPr>
          <p:spPr bwMode="auto">
            <a:xfrm>
              <a:off x="1210" y="648"/>
              <a:ext cx="299" cy="438"/>
            </a:xfrm>
            <a:custGeom>
              <a:avLst/>
              <a:gdLst>
                <a:gd name="T0" fmla="*/ 125 w 299"/>
                <a:gd name="T1" fmla="*/ 313 h 438"/>
                <a:gd name="T2" fmla="*/ 125 w 299"/>
                <a:gd name="T3" fmla="*/ 411 h 438"/>
                <a:gd name="T4" fmla="*/ 129 w 299"/>
                <a:gd name="T5" fmla="*/ 425 h 438"/>
                <a:gd name="T6" fmla="*/ 134 w 299"/>
                <a:gd name="T7" fmla="*/ 429 h 438"/>
                <a:gd name="T8" fmla="*/ 143 w 299"/>
                <a:gd name="T9" fmla="*/ 434 h 438"/>
                <a:gd name="T10" fmla="*/ 147 w 299"/>
                <a:gd name="T11" fmla="*/ 438 h 438"/>
                <a:gd name="T12" fmla="*/ 156 w 299"/>
                <a:gd name="T13" fmla="*/ 434 h 438"/>
                <a:gd name="T14" fmla="*/ 165 w 299"/>
                <a:gd name="T15" fmla="*/ 429 h 438"/>
                <a:gd name="T16" fmla="*/ 174 w 299"/>
                <a:gd name="T17" fmla="*/ 425 h 438"/>
                <a:gd name="T18" fmla="*/ 174 w 299"/>
                <a:gd name="T19" fmla="*/ 411 h 438"/>
                <a:gd name="T20" fmla="*/ 174 w 299"/>
                <a:gd name="T21" fmla="*/ 308 h 438"/>
                <a:gd name="T22" fmla="*/ 223 w 299"/>
                <a:gd name="T23" fmla="*/ 335 h 438"/>
                <a:gd name="T24" fmla="*/ 232 w 299"/>
                <a:gd name="T25" fmla="*/ 340 h 438"/>
                <a:gd name="T26" fmla="*/ 241 w 299"/>
                <a:gd name="T27" fmla="*/ 340 h 438"/>
                <a:gd name="T28" fmla="*/ 250 w 299"/>
                <a:gd name="T29" fmla="*/ 335 h 438"/>
                <a:gd name="T30" fmla="*/ 254 w 299"/>
                <a:gd name="T31" fmla="*/ 331 h 438"/>
                <a:gd name="T32" fmla="*/ 254 w 299"/>
                <a:gd name="T33" fmla="*/ 322 h 438"/>
                <a:gd name="T34" fmla="*/ 254 w 299"/>
                <a:gd name="T35" fmla="*/ 317 h 438"/>
                <a:gd name="T36" fmla="*/ 254 w 299"/>
                <a:gd name="T37" fmla="*/ 308 h 438"/>
                <a:gd name="T38" fmla="*/ 245 w 299"/>
                <a:gd name="T39" fmla="*/ 300 h 438"/>
                <a:gd name="T40" fmla="*/ 178 w 299"/>
                <a:gd name="T41" fmla="*/ 264 h 438"/>
                <a:gd name="T42" fmla="*/ 178 w 299"/>
                <a:gd name="T43" fmla="*/ 192 h 438"/>
                <a:gd name="T44" fmla="*/ 263 w 299"/>
                <a:gd name="T45" fmla="*/ 246 h 438"/>
                <a:gd name="T46" fmla="*/ 272 w 299"/>
                <a:gd name="T47" fmla="*/ 250 h 438"/>
                <a:gd name="T48" fmla="*/ 281 w 299"/>
                <a:gd name="T49" fmla="*/ 250 h 438"/>
                <a:gd name="T50" fmla="*/ 290 w 299"/>
                <a:gd name="T51" fmla="*/ 246 h 438"/>
                <a:gd name="T52" fmla="*/ 294 w 299"/>
                <a:gd name="T53" fmla="*/ 241 h 438"/>
                <a:gd name="T54" fmla="*/ 299 w 299"/>
                <a:gd name="T55" fmla="*/ 232 h 438"/>
                <a:gd name="T56" fmla="*/ 299 w 299"/>
                <a:gd name="T57" fmla="*/ 224 h 438"/>
                <a:gd name="T58" fmla="*/ 294 w 299"/>
                <a:gd name="T59" fmla="*/ 215 h 438"/>
                <a:gd name="T60" fmla="*/ 285 w 299"/>
                <a:gd name="T61" fmla="*/ 210 h 438"/>
                <a:gd name="T62" fmla="*/ 178 w 299"/>
                <a:gd name="T63" fmla="*/ 143 h 438"/>
                <a:gd name="T64" fmla="*/ 178 w 299"/>
                <a:gd name="T65" fmla="*/ 0 h 438"/>
                <a:gd name="T66" fmla="*/ 125 w 299"/>
                <a:gd name="T67" fmla="*/ 0 h 438"/>
                <a:gd name="T68" fmla="*/ 125 w 299"/>
                <a:gd name="T69" fmla="*/ 143 h 438"/>
                <a:gd name="T70" fmla="*/ 9 w 299"/>
                <a:gd name="T71" fmla="*/ 210 h 438"/>
                <a:gd name="T72" fmla="*/ 4 w 299"/>
                <a:gd name="T73" fmla="*/ 215 h 438"/>
                <a:gd name="T74" fmla="*/ 0 w 299"/>
                <a:gd name="T75" fmla="*/ 224 h 438"/>
                <a:gd name="T76" fmla="*/ 0 w 299"/>
                <a:gd name="T77" fmla="*/ 232 h 438"/>
                <a:gd name="T78" fmla="*/ 0 w 299"/>
                <a:gd name="T79" fmla="*/ 237 h 438"/>
                <a:gd name="T80" fmla="*/ 4 w 299"/>
                <a:gd name="T81" fmla="*/ 246 h 438"/>
                <a:gd name="T82" fmla="*/ 13 w 299"/>
                <a:gd name="T83" fmla="*/ 250 h 438"/>
                <a:gd name="T84" fmla="*/ 22 w 299"/>
                <a:gd name="T85" fmla="*/ 250 h 438"/>
                <a:gd name="T86" fmla="*/ 31 w 299"/>
                <a:gd name="T87" fmla="*/ 246 h 438"/>
                <a:gd name="T88" fmla="*/ 125 w 299"/>
                <a:gd name="T89" fmla="*/ 197 h 438"/>
                <a:gd name="T90" fmla="*/ 125 w 299"/>
                <a:gd name="T91" fmla="*/ 264 h 438"/>
                <a:gd name="T92" fmla="*/ 53 w 299"/>
                <a:gd name="T93" fmla="*/ 300 h 438"/>
                <a:gd name="T94" fmla="*/ 49 w 299"/>
                <a:gd name="T95" fmla="*/ 304 h 438"/>
                <a:gd name="T96" fmla="*/ 44 w 299"/>
                <a:gd name="T97" fmla="*/ 313 h 438"/>
                <a:gd name="T98" fmla="*/ 44 w 299"/>
                <a:gd name="T99" fmla="*/ 322 h 438"/>
                <a:gd name="T100" fmla="*/ 49 w 299"/>
                <a:gd name="T101" fmla="*/ 326 h 438"/>
                <a:gd name="T102" fmla="*/ 53 w 299"/>
                <a:gd name="T103" fmla="*/ 331 h 438"/>
                <a:gd name="T104" fmla="*/ 62 w 299"/>
                <a:gd name="T105" fmla="*/ 335 h 438"/>
                <a:gd name="T106" fmla="*/ 67 w 299"/>
                <a:gd name="T107" fmla="*/ 335 h 438"/>
                <a:gd name="T108" fmla="*/ 76 w 299"/>
                <a:gd name="T109" fmla="*/ 335 h 438"/>
                <a:gd name="T110" fmla="*/ 125 w 299"/>
                <a:gd name="T111" fmla="*/ 313 h 4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8"/>
                <a:gd name="T170" fmla="*/ 299 w 299"/>
                <a:gd name="T171" fmla="*/ 438 h 4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8">
                  <a:moveTo>
                    <a:pt x="125" y="313"/>
                  </a:moveTo>
                  <a:lnTo>
                    <a:pt x="125" y="411"/>
                  </a:lnTo>
                  <a:lnTo>
                    <a:pt x="129" y="425"/>
                  </a:lnTo>
                  <a:lnTo>
                    <a:pt x="134" y="429"/>
                  </a:lnTo>
                  <a:lnTo>
                    <a:pt x="143" y="434"/>
                  </a:lnTo>
                  <a:lnTo>
                    <a:pt x="147" y="438"/>
                  </a:lnTo>
                  <a:lnTo>
                    <a:pt x="156" y="434"/>
                  </a:lnTo>
                  <a:lnTo>
                    <a:pt x="165" y="429"/>
                  </a:lnTo>
                  <a:lnTo>
                    <a:pt x="174" y="425"/>
                  </a:lnTo>
                  <a:lnTo>
                    <a:pt x="174" y="411"/>
                  </a:lnTo>
                  <a:lnTo>
                    <a:pt x="174" y="308"/>
                  </a:lnTo>
                  <a:lnTo>
                    <a:pt x="223" y="335"/>
                  </a:lnTo>
                  <a:lnTo>
                    <a:pt x="232" y="340"/>
                  </a:lnTo>
                  <a:lnTo>
                    <a:pt x="241" y="340"/>
                  </a:lnTo>
                  <a:lnTo>
                    <a:pt x="250" y="335"/>
                  </a:lnTo>
                  <a:lnTo>
                    <a:pt x="254" y="331"/>
                  </a:lnTo>
                  <a:lnTo>
                    <a:pt x="254" y="322"/>
                  </a:lnTo>
                  <a:lnTo>
                    <a:pt x="254" y="317"/>
                  </a:lnTo>
                  <a:lnTo>
                    <a:pt x="254" y="308"/>
                  </a:lnTo>
                  <a:lnTo>
                    <a:pt x="245" y="300"/>
                  </a:lnTo>
                  <a:lnTo>
                    <a:pt x="178" y="264"/>
                  </a:lnTo>
                  <a:lnTo>
                    <a:pt x="178" y="192"/>
                  </a:lnTo>
                  <a:lnTo>
                    <a:pt x="263" y="246"/>
                  </a:lnTo>
                  <a:lnTo>
                    <a:pt x="272" y="250"/>
                  </a:lnTo>
                  <a:lnTo>
                    <a:pt x="281" y="250"/>
                  </a:lnTo>
                  <a:lnTo>
                    <a:pt x="290" y="246"/>
                  </a:lnTo>
                  <a:lnTo>
                    <a:pt x="294" y="241"/>
                  </a:lnTo>
                  <a:lnTo>
                    <a:pt x="299" y="232"/>
                  </a:lnTo>
                  <a:lnTo>
                    <a:pt x="299" y="224"/>
                  </a:lnTo>
                  <a:lnTo>
                    <a:pt x="294" y="215"/>
                  </a:lnTo>
                  <a:lnTo>
                    <a:pt x="285" y="210"/>
                  </a:lnTo>
                  <a:lnTo>
                    <a:pt x="178" y="143"/>
                  </a:lnTo>
                  <a:lnTo>
                    <a:pt x="178" y="0"/>
                  </a:lnTo>
                  <a:lnTo>
                    <a:pt x="125" y="0"/>
                  </a:lnTo>
                  <a:lnTo>
                    <a:pt x="125" y="143"/>
                  </a:lnTo>
                  <a:lnTo>
                    <a:pt x="9" y="210"/>
                  </a:lnTo>
                  <a:lnTo>
                    <a:pt x="4" y="215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0" y="237"/>
                  </a:lnTo>
                  <a:lnTo>
                    <a:pt x="4" y="246"/>
                  </a:lnTo>
                  <a:lnTo>
                    <a:pt x="13" y="250"/>
                  </a:lnTo>
                  <a:lnTo>
                    <a:pt x="22" y="250"/>
                  </a:lnTo>
                  <a:lnTo>
                    <a:pt x="31" y="246"/>
                  </a:lnTo>
                  <a:lnTo>
                    <a:pt x="125" y="197"/>
                  </a:lnTo>
                  <a:lnTo>
                    <a:pt x="125" y="264"/>
                  </a:lnTo>
                  <a:lnTo>
                    <a:pt x="53" y="300"/>
                  </a:lnTo>
                  <a:lnTo>
                    <a:pt x="49" y="304"/>
                  </a:lnTo>
                  <a:lnTo>
                    <a:pt x="44" y="313"/>
                  </a:lnTo>
                  <a:lnTo>
                    <a:pt x="44" y="322"/>
                  </a:lnTo>
                  <a:lnTo>
                    <a:pt x="49" y="326"/>
                  </a:lnTo>
                  <a:lnTo>
                    <a:pt x="53" y="331"/>
                  </a:lnTo>
                  <a:lnTo>
                    <a:pt x="62" y="335"/>
                  </a:lnTo>
                  <a:lnTo>
                    <a:pt x="67" y="335"/>
                  </a:lnTo>
                  <a:lnTo>
                    <a:pt x="76" y="335"/>
                  </a:lnTo>
                  <a:lnTo>
                    <a:pt x="125" y="3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16"/>
            <p:cNvSpPr>
              <a:spLocks/>
            </p:cNvSpPr>
            <p:nvPr/>
          </p:nvSpPr>
          <p:spPr bwMode="auto">
            <a:xfrm>
              <a:off x="1348" y="626"/>
              <a:ext cx="393" cy="272"/>
            </a:xfrm>
            <a:custGeom>
              <a:avLst/>
              <a:gdLst>
                <a:gd name="T0" fmla="*/ 272 w 393"/>
                <a:gd name="T1" fmla="*/ 201 h 272"/>
                <a:gd name="T2" fmla="*/ 357 w 393"/>
                <a:gd name="T3" fmla="*/ 250 h 272"/>
                <a:gd name="T4" fmla="*/ 366 w 393"/>
                <a:gd name="T5" fmla="*/ 254 h 272"/>
                <a:gd name="T6" fmla="*/ 375 w 393"/>
                <a:gd name="T7" fmla="*/ 254 h 272"/>
                <a:gd name="T8" fmla="*/ 384 w 393"/>
                <a:gd name="T9" fmla="*/ 250 h 272"/>
                <a:gd name="T10" fmla="*/ 388 w 393"/>
                <a:gd name="T11" fmla="*/ 241 h 272"/>
                <a:gd name="T12" fmla="*/ 393 w 393"/>
                <a:gd name="T13" fmla="*/ 232 h 272"/>
                <a:gd name="T14" fmla="*/ 393 w 393"/>
                <a:gd name="T15" fmla="*/ 223 h 272"/>
                <a:gd name="T16" fmla="*/ 388 w 393"/>
                <a:gd name="T17" fmla="*/ 214 h 272"/>
                <a:gd name="T18" fmla="*/ 384 w 393"/>
                <a:gd name="T19" fmla="*/ 210 h 272"/>
                <a:gd name="T20" fmla="*/ 295 w 393"/>
                <a:gd name="T21" fmla="*/ 156 h 272"/>
                <a:gd name="T22" fmla="*/ 339 w 393"/>
                <a:gd name="T23" fmla="*/ 129 h 272"/>
                <a:gd name="T24" fmla="*/ 348 w 393"/>
                <a:gd name="T25" fmla="*/ 125 h 272"/>
                <a:gd name="T26" fmla="*/ 353 w 393"/>
                <a:gd name="T27" fmla="*/ 116 h 272"/>
                <a:gd name="T28" fmla="*/ 353 w 393"/>
                <a:gd name="T29" fmla="*/ 107 h 272"/>
                <a:gd name="T30" fmla="*/ 353 w 393"/>
                <a:gd name="T31" fmla="*/ 98 h 272"/>
                <a:gd name="T32" fmla="*/ 344 w 393"/>
                <a:gd name="T33" fmla="*/ 94 h 272"/>
                <a:gd name="T34" fmla="*/ 339 w 393"/>
                <a:gd name="T35" fmla="*/ 89 h 272"/>
                <a:gd name="T36" fmla="*/ 330 w 393"/>
                <a:gd name="T37" fmla="*/ 89 h 272"/>
                <a:gd name="T38" fmla="*/ 321 w 393"/>
                <a:gd name="T39" fmla="*/ 89 h 272"/>
                <a:gd name="T40" fmla="*/ 254 w 393"/>
                <a:gd name="T41" fmla="*/ 129 h 272"/>
                <a:gd name="T42" fmla="*/ 196 w 393"/>
                <a:gd name="T43" fmla="*/ 94 h 272"/>
                <a:gd name="T44" fmla="*/ 281 w 393"/>
                <a:gd name="T45" fmla="*/ 49 h 272"/>
                <a:gd name="T46" fmla="*/ 290 w 393"/>
                <a:gd name="T47" fmla="*/ 40 h 272"/>
                <a:gd name="T48" fmla="*/ 295 w 393"/>
                <a:gd name="T49" fmla="*/ 31 h 272"/>
                <a:gd name="T50" fmla="*/ 295 w 393"/>
                <a:gd name="T51" fmla="*/ 26 h 272"/>
                <a:gd name="T52" fmla="*/ 295 w 393"/>
                <a:gd name="T53" fmla="*/ 18 h 272"/>
                <a:gd name="T54" fmla="*/ 290 w 393"/>
                <a:gd name="T55" fmla="*/ 9 h 272"/>
                <a:gd name="T56" fmla="*/ 281 w 393"/>
                <a:gd name="T57" fmla="*/ 4 h 272"/>
                <a:gd name="T58" fmla="*/ 272 w 393"/>
                <a:gd name="T59" fmla="*/ 4 h 272"/>
                <a:gd name="T60" fmla="*/ 263 w 393"/>
                <a:gd name="T61" fmla="*/ 9 h 272"/>
                <a:gd name="T62" fmla="*/ 152 w 393"/>
                <a:gd name="T63" fmla="*/ 71 h 272"/>
                <a:gd name="T64" fmla="*/ 27 w 393"/>
                <a:gd name="T65" fmla="*/ 0 h 272"/>
                <a:gd name="T66" fmla="*/ 0 w 393"/>
                <a:gd name="T67" fmla="*/ 44 h 272"/>
                <a:gd name="T68" fmla="*/ 125 w 393"/>
                <a:gd name="T69" fmla="*/ 116 h 272"/>
                <a:gd name="T70" fmla="*/ 125 w 393"/>
                <a:gd name="T71" fmla="*/ 250 h 272"/>
                <a:gd name="T72" fmla="*/ 125 w 393"/>
                <a:gd name="T73" fmla="*/ 259 h 272"/>
                <a:gd name="T74" fmla="*/ 129 w 393"/>
                <a:gd name="T75" fmla="*/ 263 h 272"/>
                <a:gd name="T76" fmla="*/ 138 w 393"/>
                <a:gd name="T77" fmla="*/ 268 h 272"/>
                <a:gd name="T78" fmla="*/ 143 w 393"/>
                <a:gd name="T79" fmla="*/ 272 h 272"/>
                <a:gd name="T80" fmla="*/ 152 w 393"/>
                <a:gd name="T81" fmla="*/ 272 h 272"/>
                <a:gd name="T82" fmla="*/ 161 w 393"/>
                <a:gd name="T83" fmla="*/ 268 h 272"/>
                <a:gd name="T84" fmla="*/ 165 w 393"/>
                <a:gd name="T85" fmla="*/ 259 h 272"/>
                <a:gd name="T86" fmla="*/ 165 w 393"/>
                <a:gd name="T87" fmla="*/ 250 h 272"/>
                <a:gd name="T88" fmla="*/ 170 w 393"/>
                <a:gd name="T89" fmla="*/ 143 h 272"/>
                <a:gd name="T90" fmla="*/ 228 w 393"/>
                <a:gd name="T91" fmla="*/ 178 h 272"/>
                <a:gd name="T92" fmla="*/ 223 w 393"/>
                <a:gd name="T93" fmla="*/ 254 h 272"/>
                <a:gd name="T94" fmla="*/ 228 w 393"/>
                <a:gd name="T95" fmla="*/ 263 h 272"/>
                <a:gd name="T96" fmla="*/ 232 w 393"/>
                <a:gd name="T97" fmla="*/ 268 h 272"/>
                <a:gd name="T98" fmla="*/ 237 w 393"/>
                <a:gd name="T99" fmla="*/ 272 h 272"/>
                <a:gd name="T100" fmla="*/ 245 w 393"/>
                <a:gd name="T101" fmla="*/ 272 h 272"/>
                <a:gd name="T102" fmla="*/ 254 w 393"/>
                <a:gd name="T103" fmla="*/ 272 h 272"/>
                <a:gd name="T104" fmla="*/ 259 w 393"/>
                <a:gd name="T105" fmla="*/ 268 h 272"/>
                <a:gd name="T106" fmla="*/ 263 w 393"/>
                <a:gd name="T107" fmla="*/ 263 h 272"/>
                <a:gd name="T108" fmla="*/ 268 w 393"/>
                <a:gd name="T109" fmla="*/ 254 h 272"/>
                <a:gd name="T110" fmla="*/ 272 w 393"/>
                <a:gd name="T111" fmla="*/ 20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272" y="201"/>
                  </a:moveTo>
                  <a:lnTo>
                    <a:pt x="357" y="250"/>
                  </a:lnTo>
                  <a:lnTo>
                    <a:pt x="366" y="254"/>
                  </a:lnTo>
                  <a:lnTo>
                    <a:pt x="375" y="254"/>
                  </a:lnTo>
                  <a:lnTo>
                    <a:pt x="384" y="250"/>
                  </a:lnTo>
                  <a:lnTo>
                    <a:pt x="388" y="241"/>
                  </a:lnTo>
                  <a:lnTo>
                    <a:pt x="393" y="232"/>
                  </a:lnTo>
                  <a:lnTo>
                    <a:pt x="393" y="223"/>
                  </a:lnTo>
                  <a:lnTo>
                    <a:pt x="388" y="214"/>
                  </a:lnTo>
                  <a:lnTo>
                    <a:pt x="384" y="210"/>
                  </a:lnTo>
                  <a:lnTo>
                    <a:pt x="295" y="156"/>
                  </a:lnTo>
                  <a:lnTo>
                    <a:pt x="339" y="129"/>
                  </a:lnTo>
                  <a:lnTo>
                    <a:pt x="348" y="125"/>
                  </a:lnTo>
                  <a:lnTo>
                    <a:pt x="353" y="116"/>
                  </a:lnTo>
                  <a:lnTo>
                    <a:pt x="353" y="107"/>
                  </a:lnTo>
                  <a:lnTo>
                    <a:pt x="353" y="98"/>
                  </a:lnTo>
                  <a:lnTo>
                    <a:pt x="344" y="94"/>
                  </a:lnTo>
                  <a:lnTo>
                    <a:pt x="339" y="89"/>
                  </a:lnTo>
                  <a:lnTo>
                    <a:pt x="330" y="89"/>
                  </a:lnTo>
                  <a:lnTo>
                    <a:pt x="321" y="89"/>
                  </a:lnTo>
                  <a:lnTo>
                    <a:pt x="254" y="129"/>
                  </a:lnTo>
                  <a:lnTo>
                    <a:pt x="196" y="94"/>
                  </a:lnTo>
                  <a:lnTo>
                    <a:pt x="281" y="49"/>
                  </a:lnTo>
                  <a:lnTo>
                    <a:pt x="290" y="40"/>
                  </a:lnTo>
                  <a:lnTo>
                    <a:pt x="295" y="31"/>
                  </a:lnTo>
                  <a:lnTo>
                    <a:pt x="295" y="26"/>
                  </a:lnTo>
                  <a:lnTo>
                    <a:pt x="295" y="18"/>
                  </a:lnTo>
                  <a:lnTo>
                    <a:pt x="290" y="9"/>
                  </a:lnTo>
                  <a:lnTo>
                    <a:pt x="281" y="4"/>
                  </a:lnTo>
                  <a:lnTo>
                    <a:pt x="272" y="4"/>
                  </a:lnTo>
                  <a:lnTo>
                    <a:pt x="263" y="9"/>
                  </a:lnTo>
                  <a:lnTo>
                    <a:pt x="152" y="71"/>
                  </a:lnTo>
                  <a:lnTo>
                    <a:pt x="27" y="0"/>
                  </a:lnTo>
                  <a:lnTo>
                    <a:pt x="0" y="44"/>
                  </a:lnTo>
                  <a:lnTo>
                    <a:pt x="125" y="116"/>
                  </a:lnTo>
                  <a:lnTo>
                    <a:pt x="125" y="250"/>
                  </a:lnTo>
                  <a:lnTo>
                    <a:pt x="125" y="259"/>
                  </a:lnTo>
                  <a:lnTo>
                    <a:pt x="129" y="263"/>
                  </a:lnTo>
                  <a:lnTo>
                    <a:pt x="138" y="268"/>
                  </a:lnTo>
                  <a:lnTo>
                    <a:pt x="143" y="272"/>
                  </a:lnTo>
                  <a:lnTo>
                    <a:pt x="152" y="272"/>
                  </a:lnTo>
                  <a:lnTo>
                    <a:pt x="161" y="268"/>
                  </a:lnTo>
                  <a:lnTo>
                    <a:pt x="165" y="259"/>
                  </a:lnTo>
                  <a:lnTo>
                    <a:pt x="165" y="250"/>
                  </a:lnTo>
                  <a:lnTo>
                    <a:pt x="170" y="143"/>
                  </a:lnTo>
                  <a:lnTo>
                    <a:pt x="228" y="178"/>
                  </a:lnTo>
                  <a:lnTo>
                    <a:pt x="223" y="254"/>
                  </a:lnTo>
                  <a:lnTo>
                    <a:pt x="228" y="263"/>
                  </a:lnTo>
                  <a:lnTo>
                    <a:pt x="232" y="268"/>
                  </a:lnTo>
                  <a:lnTo>
                    <a:pt x="237" y="272"/>
                  </a:lnTo>
                  <a:lnTo>
                    <a:pt x="245" y="272"/>
                  </a:lnTo>
                  <a:lnTo>
                    <a:pt x="254" y="272"/>
                  </a:lnTo>
                  <a:lnTo>
                    <a:pt x="259" y="268"/>
                  </a:lnTo>
                  <a:lnTo>
                    <a:pt x="263" y="263"/>
                  </a:lnTo>
                  <a:lnTo>
                    <a:pt x="268" y="254"/>
                  </a:lnTo>
                  <a:lnTo>
                    <a:pt x="272" y="2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Freeform 17"/>
            <p:cNvSpPr>
              <a:spLocks/>
            </p:cNvSpPr>
            <p:nvPr/>
          </p:nvSpPr>
          <p:spPr bwMode="auto">
            <a:xfrm>
              <a:off x="1348" y="393"/>
              <a:ext cx="393" cy="277"/>
            </a:xfrm>
            <a:custGeom>
              <a:avLst/>
              <a:gdLst>
                <a:gd name="T0" fmla="*/ 295 w 393"/>
                <a:gd name="T1" fmla="*/ 121 h 277"/>
                <a:gd name="T2" fmla="*/ 384 w 393"/>
                <a:gd name="T3" fmla="*/ 72 h 277"/>
                <a:gd name="T4" fmla="*/ 393 w 393"/>
                <a:gd name="T5" fmla="*/ 63 h 277"/>
                <a:gd name="T6" fmla="*/ 393 w 393"/>
                <a:gd name="T7" fmla="*/ 54 h 277"/>
                <a:gd name="T8" fmla="*/ 393 w 393"/>
                <a:gd name="T9" fmla="*/ 49 h 277"/>
                <a:gd name="T10" fmla="*/ 393 w 393"/>
                <a:gd name="T11" fmla="*/ 40 h 277"/>
                <a:gd name="T12" fmla="*/ 384 w 393"/>
                <a:gd name="T13" fmla="*/ 31 h 277"/>
                <a:gd name="T14" fmla="*/ 379 w 393"/>
                <a:gd name="T15" fmla="*/ 27 h 277"/>
                <a:gd name="T16" fmla="*/ 370 w 393"/>
                <a:gd name="T17" fmla="*/ 27 h 277"/>
                <a:gd name="T18" fmla="*/ 357 w 393"/>
                <a:gd name="T19" fmla="*/ 27 h 277"/>
                <a:gd name="T20" fmla="*/ 268 w 393"/>
                <a:gd name="T21" fmla="*/ 81 h 277"/>
                <a:gd name="T22" fmla="*/ 268 w 393"/>
                <a:gd name="T23" fmla="*/ 27 h 277"/>
                <a:gd name="T24" fmla="*/ 268 w 393"/>
                <a:gd name="T25" fmla="*/ 14 h 277"/>
                <a:gd name="T26" fmla="*/ 263 w 393"/>
                <a:gd name="T27" fmla="*/ 9 h 277"/>
                <a:gd name="T28" fmla="*/ 254 w 393"/>
                <a:gd name="T29" fmla="*/ 5 h 277"/>
                <a:gd name="T30" fmla="*/ 250 w 393"/>
                <a:gd name="T31" fmla="*/ 0 h 277"/>
                <a:gd name="T32" fmla="*/ 241 w 393"/>
                <a:gd name="T33" fmla="*/ 5 h 277"/>
                <a:gd name="T34" fmla="*/ 232 w 393"/>
                <a:gd name="T35" fmla="*/ 5 h 277"/>
                <a:gd name="T36" fmla="*/ 228 w 393"/>
                <a:gd name="T37" fmla="*/ 14 h 277"/>
                <a:gd name="T38" fmla="*/ 228 w 393"/>
                <a:gd name="T39" fmla="*/ 23 h 277"/>
                <a:gd name="T40" fmla="*/ 228 w 393"/>
                <a:gd name="T41" fmla="*/ 99 h 277"/>
                <a:gd name="T42" fmla="*/ 170 w 393"/>
                <a:gd name="T43" fmla="*/ 134 h 277"/>
                <a:gd name="T44" fmla="*/ 170 w 393"/>
                <a:gd name="T45" fmla="*/ 36 h 277"/>
                <a:gd name="T46" fmla="*/ 170 w 393"/>
                <a:gd name="T47" fmla="*/ 27 h 277"/>
                <a:gd name="T48" fmla="*/ 165 w 393"/>
                <a:gd name="T49" fmla="*/ 18 h 277"/>
                <a:gd name="T50" fmla="*/ 156 w 393"/>
                <a:gd name="T51" fmla="*/ 14 h 277"/>
                <a:gd name="T52" fmla="*/ 147 w 393"/>
                <a:gd name="T53" fmla="*/ 9 h 277"/>
                <a:gd name="T54" fmla="*/ 138 w 393"/>
                <a:gd name="T55" fmla="*/ 9 h 277"/>
                <a:gd name="T56" fmla="*/ 134 w 393"/>
                <a:gd name="T57" fmla="*/ 14 h 277"/>
                <a:gd name="T58" fmla="*/ 129 w 393"/>
                <a:gd name="T59" fmla="*/ 23 h 277"/>
                <a:gd name="T60" fmla="*/ 125 w 393"/>
                <a:gd name="T61" fmla="*/ 31 h 277"/>
                <a:gd name="T62" fmla="*/ 125 w 393"/>
                <a:gd name="T63" fmla="*/ 161 h 277"/>
                <a:gd name="T64" fmla="*/ 0 w 393"/>
                <a:gd name="T65" fmla="*/ 233 h 277"/>
                <a:gd name="T66" fmla="*/ 27 w 393"/>
                <a:gd name="T67" fmla="*/ 277 h 277"/>
                <a:gd name="T68" fmla="*/ 152 w 393"/>
                <a:gd name="T69" fmla="*/ 206 h 277"/>
                <a:gd name="T70" fmla="*/ 268 w 393"/>
                <a:gd name="T71" fmla="*/ 273 h 277"/>
                <a:gd name="T72" fmla="*/ 272 w 393"/>
                <a:gd name="T73" fmla="*/ 277 h 277"/>
                <a:gd name="T74" fmla="*/ 281 w 393"/>
                <a:gd name="T75" fmla="*/ 277 h 277"/>
                <a:gd name="T76" fmla="*/ 290 w 393"/>
                <a:gd name="T77" fmla="*/ 273 h 277"/>
                <a:gd name="T78" fmla="*/ 295 w 393"/>
                <a:gd name="T79" fmla="*/ 268 h 277"/>
                <a:gd name="T80" fmla="*/ 299 w 393"/>
                <a:gd name="T81" fmla="*/ 259 h 277"/>
                <a:gd name="T82" fmla="*/ 299 w 393"/>
                <a:gd name="T83" fmla="*/ 251 h 277"/>
                <a:gd name="T84" fmla="*/ 295 w 393"/>
                <a:gd name="T85" fmla="*/ 242 h 277"/>
                <a:gd name="T86" fmla="*/ 286 w 393"/>
                <a:gd name="T87" fmla="*/ 237 h 277"/>
                <a:gd name="T88" fmla="*/ 196 w 393"/>
                <a:gd name="T89" fmla="*/ 179 h 277"/>
                <a:gd name="T90" fmla="*/ 254 w 393"/>
                <a:gd name="T91" fmla="*/ 148 h 277"/>
                <a:gd name="T92" fmla="*/ 321 w 393"/>
                <a:gd name="T93" fmla="*/ 188 h 277"/>
                <a:gd name="T94" fmla="*/ 330 w 393"/>
                <a:gd name="T95" fmla="*/ 192 h 277"/>
                <a:gd name="T96" fmla="*/ 335 w 393"/>
                <a:gd name="T97" fmla="*/ 192 h 277"/>
                <a:gd name="T98" fmla="*/ 344 w 393"/>
                <a:gd name="T99" fmla="*/ 188 h 277"/>
                <a:gd name="T100" fmla="*/ 348 w 393"/>
                <a:gd name="T101" fmla="*/ 179 h 277"/>
                <a:gd name="T102" fmla="*/ 348 w 393"/>
                <a:gd name="T103" fmla="*/ 175 h 277"/>
                <a:gd name="T104" fmla="*/ 348 w 393"/>
                <a:gd name="T105" fmla="*/ 166 h 277"/>
                <a:gd name="T106" fmla="*/ 348 w 393"/>
                <a:gd name="T107" fmla="*/ 157 h 277"/>
                <a:gd name="T108" fmla="*/ 339 w 393"/>
                <a:gd name="T109" fmla="*/ 152 h 277"/>
                <a:gd name="T110" fmla="*/ 295 w 393"/>
                <a:gd name="T111" fmla="*/ 121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295" y="121"/>
                  </a:moveTo>
                  <a:lnTo>
                    <a:pt x="384" y="72"/>
                  </a:lnTo>
                  <a:lnTo>
                    <a:pt x="393" y="63"/>
                  </a:lnTo>
                  <a:lnTo>
                    <a:pt x="393" y="54"/>
                  </a:lnTo>
                  <a:lnTo>
                    <a:pt x="393" y="49"/>
                  </a:lnTo>
                  <a:lnTo>
                    <a:pt x="393" y="40"/>
                  </a:lnTo>
                  <a:lnTo>
                    <a:pt x="384" y="31"/>
                  </a:lnTo>
                  <a:lnTo>
                    <a:pt x="379" y="27"/>
                  </a:lnTo>
                  <a:lnTo>
                    <a:pt x="370" y="27"/>
                  </a:lnTo>
                  <a:lnTo>
                    <a:pt x="357" y="27"/>
                  </a:lnTo>
                  <a:lnTo>
                    <a:pt x="268" y="81"/>
                  </a:lnTo>
                  <a:lnTo>
                    <a:pt x="268" y="27"/>
                  </a:lnTo>
                  <a:lnTo>
                    <a:pt x="268" y="14"/>
                  </a:lnTo>
                  <a:lnTo>
                    <a:pt x="263" y="9"/>
                  </a:lnTo>
                  <a:lnTo>
                    <a:pt x="254" y="5"/>
                  </a:lnTo>
                  <a:lnTo>
                    <a:pt x="250" y="0"/>
                  </a:lnTo>
                  <a:lnTo>
                    <a:pt x="241" y="5"/>
                  </a:lnTo>
                  <a:lnTo>
                    <a:pt x="232" y="5"/>
                  </a:lnTo>
                  <a:lnTo>
                    <a:pt x="228" y="14"/>
                  </a:lnTo>
                  <a:lnTo>
                    <a:pt x="228" y="23"/>
                  </a:lnTo>
                  <a:lnTo>
                    <a:pt x="228" y="99"/>
                  </a:lnTo>
                  <a:lnTo>
                    <a:pt x="170" y="134"/>
                  </a:lnTo>
                  <a:lnTo>
                    <a:pt x="170" y="36"/>
                  </a:lnTo>
                  <a:lnTo>
                    <a:pt x="170" y="27"/>
                  </a:lnTo>
                  <a:lnTo>
                    <a:pt x="165" y="18"/>
                  </a:lnTo>
                  <a:lnTo>
                    <a:pt x="156" y="14"/>
                  </a:lnTo>
                  <a:lnTo>
                    <a:pt x="147" y="9"/>
                  </a:lnTo>
                  <a:lnTo>
                    <a:pt x="138" y="9"/>
                  </a:lnTo>
                  <a:lnTo>
                    <a:pt x="134" y="14"/>
                  </a:lnTo>
                  <a:lnTo>
                    <a:pt x="129" y="23"/>
                  </a:lnTo>
                  <a:lnTo>
                    <a:pt x="125" y="31"/>
                  </a:lnTo>
                  <a:lnTo>
                    <a:pt x="125" y="161"/>
                  </a:lnTo>
                  <a:lnTo>
                    <a:pt x="0" y="233"/>
                  </a:lnTo>
                  <a:lnTo>
                    <a:pt x="27" y="277"/>
                  </a:lnTo>
                  <a:lnTo>
                    <a:pt x="152" y="206"/>
                  </a:lnTo>
                  <a:lnTo>
                    <a:pt x="268" y="273"/>
                  </a:lnTo>
                  <a:lnTo>
                    <a:pt x="272" y="277"/>
                  </a:lnTo>
                  <a:lnTo>
                    <a:pt x="281" y="277"/>
                  </a:lnTo>
                  <a:lnTo>
                    <a:pt x="290" y="273"/>
                  </a:lnTo>
                  <a:lnTo>
                    <a:pt x="295" y="268"/>
                  </a:lnTo>
                  <a:lnTo>
                    <a:pt x="299" y="259"/>
                  </a:lnTo>
                  <a:lnTo>
                    <a:pt x="299" y="251"/>
                  </a:lnTo>
                  <a:lnTo>
                    <a:pt x="295" y="242"/>
                  </a:lnTo>
                  <a:lnTo>
                    <a:pt x="286" y="237"/>
                  </a:lnTo>
                  <a:lnTo>
                    <a:pt x="196" y="179"/>
                  </a:lnTo>
                  <a:lnTo>
                    <a:pt x="254" y="148"/>
                  </a:lnTo>
                  <a:lnTo>
                    <a:pt x="321" y="188"/>
                  </a:lnTo>
                  <a:lnTo>
                    <a:pt x="330" y="192"/>
                  </a:lnTo>
                  <a:lnTo>
                    <a:pt x="335" y="192"/>
                  </a:lnTo>
                  <a:lnTo>
                    <a:pt x="344" y="188"/>
                  </a:lnTo>
                  <a:lnTo>
                    <a:pt x="348" y="179"/>
                  </a:lnTo>
                  <a:lnTo>
                    <a:pt x="348" y="175"/>
                  </a:lnTo>
                  <a:lnTo>
                    <a:pt x="348" y="166"/>
                  </a:lnTo>
                  <a:lnTo>
                    <a:pt x="348" y="157"/>
                  </a:lnTo>
                  <a:lnTo>
                    <a:pt x="339" y="152"/>
                  </a:lnTo>
                  <a:lnTo>
                    <a:pt x="295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18"/>
            <p:cNvSpPr>
              <a:spLocks/>
            </p:cNvSpPr>
            <p:nvPr/>
          </p:nvSpPr>
          <p:spPr bwMode="auto">
            <a:xfrm>
              <a:off x="1232" y="536"/>
              <a:ext cx="263" cy="228"/>
            </a:xfrm>
            <a:custGeom>
              <a:avLst/>
              <a:gdLst>
                <a:gd name="T0" fmla="*/ 0 w 263"/>
                <a:gd name="T1" fmla="*/ 116 h 228"/>
                <a:gd name="T2" fmla="*/ 49 w 263"/>
                <a:gd name="T3" fmla="*/ 67 h 228"/>
                <a:gd name="T4" fmla="*/ 67 w 263"/>
                <a:gd name="T5" fmla="*/ 0 h 228"/>
                <a:gd name="T6" fmla="*/ 134 w 263"/>
                <a:gd name="T7" fmla="*/ 23 h 228"/>
                <a:gd name="T8" fmla="*/ 201 w 263"/>
                <a:gd name="T9" fmla="*/ 0 h 228"/>
                <a:gd name="T10" fmla="*/ 214 w 263"/>
                <a:gd name="T11" fmla="*/ 67 h 228"/>
                <a:gd name="T12" fmla="*/ 263 w 263"/>
                <a:gd name="T13" fmla="*/ 116 h 228"/>
                <a:gd name="T14" fmla="*/ 214 w 263"/>
                <a:gd name="T15" fmla="*/ 161 h 228"/>
                <a:gd name="T16" fmla="*/ 201 w 263"/>
                <a:gd name="T17" fmla="*/ 228 h 228"/>
                <a:gd name="T18" fmla="*/ 134 w 263"/>
                <a:gd name="T19" fmla="*/ 210 h 228"/>
                <a:gd name="T20" fmla="*/ 67 w 263"/>
                <a:gd name="T21" fmla="*/ 228 h 228"/>
                <a:gd name="T22" fmla="*/ 49 w 263"/>
                <a:gd name="T23" fmla="*/ 161 h 228"/>
                <a:gd name="T24" fmla="*/ 0 w 263"/>
                <a:gd name="T25" fmla="*/ 116 h 2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3"/>
                <a:gd name="T40" fmla="*/ 0 h 228"/>
                <a:gd name="T41" fmla="*/ 263 w 263"/>
                <a:gd name="T42" fmla="*/ 228 h 2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3" h="228">
                  <a:moveTo>
                    <a:pt x="0" y="116"/>
                  </a:moveTo>
                  <a:lnTo>
                    <a:pt x="49" y="67"/>
                  </a:lnTo>
                  <a:lnTo>
                    <a:pt x="67" y="0"/>
                  </a:lnTo>
                  <a:lnTo>
                    <a:pt x="134" y="23"/>
                  </a:lnTo>
                  <a:lnTo>
                    <a:pt x="201" y="0"/>
                  </a:lnTo>
                  <a:lnTo>
                    <a:pt x="214" y="67"/>
                  </a:lnTo>
                  <a:lnTo>
                    <a:pt x="263" y="116"/>
                  </a:lnTo>
                  <a:lnTo>
                    <a:pt x="214" y="161"/>
                  </a:lnTo>
                  <a:lnTo>
                    <a:pt x="201" y="228"/>
                  </a:lnTo>
                  <a:lnTo>
                    <a:pt x="134" y="210"/>
                  </a:lnTo>
                  <a:lnTo>
                    <a:pt x="67" y="228"/>
                  </a:lnTo>
                  <a:lnTo>
                    <a:pt x="49" y="161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57200" y="4038600"/>
            <a:ext cx="304800" cy="457200"/>
            <a:chOff x="982" y="214"/>
            <a:chExt cx="759" cy="872"/>
          </a:xfrm>
        </p:grpSpPr>
        <p:sp>
          <p:nvSpPr>
            <p:cNvPr id="8213" name="Freeform 12"/>
            <p:cNvSpPr>
              <a:spLocks/>
            </p:cNvSpPr>
            <p:nvPr/>
          </p:nvSpPr>
          <p:spPr bwMode="auto">
            <a:xfrm>
              <a:off x="1214" y="214"/>
              <a:ext cx="299" cy="434"/>
            </a:xfrm>
            <a:custGeom>
              <a:avLst/>
              <a:gdLst>
                <a:gd name="T0" fmla="*/ 174 w 299"/>
                <a:gd name="T1" fmla="*/ 121 h 434"/>
                <a:gd name="T2" fmla="*/ 174 w 299"/>
                <a:gd name="T3" fmla="*/ 23 h 434"/>
                <a:gd name="T4" fmla="*/ 170 w 299"/>
                <a:gd name="T5" fmla="*/ 9 h 434"/>
                <a:gd name="T6" fmla="*/ 165 w 299"/>
                <a:gd name="T7" fmla="*/ 5 h 434"/>
                <a:gd name="T8" fmla="*/ 156 w 299"/>
                <a:gd name="T9" fmla="*/ 0 h 434"/>
                <a:gd name="T10" fmla="*/ 152 w 299"/>
                <a:gd name="T11" fmla="*/ 0 h 434"/>
                <a:gd name="T12" fmla="*/ 143 w 299"/>
                <a:gd name="T13" fmla="*/ 0 h 434"/>
                <a:gd name="T14" fmla="*/ 134 w 299"/>
                <a:gd name="T15" fmla="*/ 5 h 434"/>
                <a:gd name="T16" fmla="*/ 125 w 299"/>
                <a:gd name="T17" fmla="*/ 9 h 434"/>
                <a:gd name="T18" fmla="*/ 125 w 299"/>
                <a:gd name="T19" fmla="*/ 23 h 434"/>
                <a:gd name="T20" fmla="*/ 125 w 299"/>
                <a:gd name="T21" fmla="*/ 126 h 434"/>
                <a:gd name="T22" fmla="*/ 76 w 299"/>
                <a:gd name="T23" fmla="*/ 99 h 434"/>
                <a:gd name="T24" fmla="*/ 67 w 299"/>
                <a:gd name="T25" fmla="*/ 94 h 434"/>
                <a:gd name="T26" fmla="*/ 58 w 299"/>
                <a:gd name="T27" fmla="*/ 94 h 434"/>
                <a:gd name="T28" fmla="*/ 49 w 299"/>
                <a:gd name="T29" fmla="*/ 99 h 434"/>
                <a:gd name="T30" fmla="*/ 45 w 299"/>
                <a:gd name="T31" fmla="*/ 103 h 434"/>
                <a:gd name="T32" fmla="*/ 40 w 299"/>
                <a:gd name="T33" fmla="*/ 112 h 434"/>
                <a:gd name="T34" fmla="*/ 45 w 299"/>
                <a:gd name="T35" fmla="*/ 117 h 434"/>
                <a:gd name="T36" fmla="*/ 45 w 299"/>
                <a:gd name="T37" fmla="*/ 126 h 434"/>
                <a:gd name="T38" fmla="*/ 54 w 299"/>
                <a:gd name="T39" fmla="*/ 134 h 434"/>
                <a:gd name="T40" fmla="*/ 121 w 299"/>
                <a:gd name="T41" fmla="*/ 170 h 434"/>
                <a:gd name="T42" fmla="*/ 121 w 299"/>
                <a:gd name="T43" fmla="*/ 242 h 434"/>
                <a:gd name="T44" fmla="*/ 36 w 299"/>
                <a:gd name="T45" fmla="*/ 188 h 434"/>
                <a:gd name="T46" fmla="*/ 27 w 299"/>
                <a:gd name="T47" fmla="*/ 184 h 434"/>
                <a:gd name="T48" fmla="*/ 18 w 299"/>
                <a:gd name="T49" fmla="*/ 184 h 434"/>
                <a:gd name="T50" fmla="*/ 9 w 299"/>
                <a:gd name="T51" fmla="*/ 188 h 434"/>
                <a:gd name="T52" fmla="*/ 5 w 299"/>
                <a:gd name="T53" fmla="*/ 193 h 434"/>
                <a:gd name="T54" fmla="*/ 0 w 299"/>
                <a:gd name="T55" fmla="*/ 202 h 434"/>
                <a:gd name="T56" fmla="*/ 0 w 299"/>
                <a:gd name="T57" fmla="*/ 210 h 434"/>
                <a:gd name="T58" fmla="*/ 5 w 299"/>
                <a:gd name="T59" fmla="*/ 219 h 434"/>
                <a:gd name="T60" fmla="*/ 14 w 299"/>
                <a:gd name="T61" fmla="*/ 224 h 434"/>
                <a:gd name="T62" fmla="*/ 121 w 299"/>
                <a:gd name="T63" fmla="*/ 291 h 434"/>
                <a:gd name="T64" fmla="*/ 121 w 299"/>
                <a:gd name="T65" fmla="*/ 434 h 434"/>
                <a:gd name="T66" fmla="*/ 174 w 299"/>
                <a:gd name="T67" fmla="*/ 434 h 434"/>
                <a:gd name="T68" fmla="*/ 174 w 299"/>
                <a:gd name="T69" fmla="*/ 291 h 434"/>
                <a:gd name="T70" fmla="*/ 290 w 299"/>
                <a:gd name="T71" fmla="*/ 224 h 434"/>
                <a:gd name="T72" fmla="*/ 295 w 299"/>
                <a:gd name="T73" fmla="*/ 219 h 434"/>
                <a:gd name="T74" fmla="*/ 299 w 299"/>
                <a:gd name="T75" fmla="*/ 210 h 434"/>
                <a:gd name="T76" fmla="*/ 299 w 299"/>
                <a:gd name="T77" fmla="*/ 202 h 434"/>
                <a:gd name="T78" fmla="*/ 299 w 299"/>
                <a:gd name="T79" fmla="*/ 197 h 434"/>
                <a:gd name="T80" fmla="*/ 295 w 299"/>
                <a:gd name="T81" fmla="*/ 188 h 434"/>
                <a:gd name="T82" fmla="*/ 286 w 299"/>
                <a:gd name="T83" fmla="*/ 184 h 434"/>
                <a:gd name="T84" fmla="*/ 277 w 299"/>
                <a:gd name="T85" fmla="*/ 184 h 434"/>
                <a:gd name="T86" fmla="*/ 268 w 299"/>
                <a:gd name="T87" fmla="*/ 188 h 434"/>
                <a:gd name="T88" fmla="*/ 174 w 299"/>
                <a:gd name="T89" fmla="*/ 237 h 434"/>
                <a:gd name="T90" fmla="*/ 174 w 299"/>
                <a:gd name="T91" fmla="*/ 170 h 434"/>
                <a:gd name="T92" fmla="*/ 246 w 299"/>
                <a:gd name="T93" fmla="*/ 134 h 434"/>
                <a:gd name="T94" fmla="*/ 250 w 299"/>
                <a:gd name="T95" fmla="*/ 130 h 434"/>
                <a:gd name="T96" fmla="*/ 255 w 299"/>
                <a:gd name="T97" fmla="*/ 121 h 434"/>
                <a:gd name="T98" fmla="*/ 255 w 299"/>
                <a:gd name="T99" fmla="*/ 112 h 434"/>
                <a:gd name="T100" fmla="*/ 250 w 299"/>
                <a:gd name="T101" fmla="*/ 108 h 434"/>
                <a:gd name="T102" fmla="*/ 246 w 299"/>
                <a:gd name="T103" fmla="*/ 103 h 434"/>
                <a:gd name="T104" fmla="*/ 237 w 299"/>
                <a:gd name="T105" fmla="*/ 99 h 434"/>
                <a:gd name="T106" fmla="*/ 232 w 299"/>
                <a:gd name="T107" fmla="*/ 99 h 434"/>
                <a:gd name="T108" fmla="*/ 223 w 299"/>
                <a:gd name="T109" fmla="*/ 99 h 434"/>
                <a:gd name="T110" fmla="*/ 174 w 299"/>
                <a:gd name="T111" fmla="*/ 121 h 4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4"/>
                <a:gd name="T170" fmla="*/ 299 w 299"/>
                <a:gd name="T171" fmla="*/ 434 h 4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4">
                  <a:moveTo>
                    <a:pt x="174" y="121"/>
                  </a:moveTo>
                  <a:lnTo>
                    <a:pt x="174" y="23"/>
                  </a:lnTo>
                  <a:lnTo>
                    <a:pt x="170" y="9"/>
                  </a:lnTo>
                  <a:lnTo>
                    <a:pt x="165" y="5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43" y="0"/>
                  </a:lnTo>
                  <a:lnTo>
                    <a:pt x="134" y="5"/>
                  </a:lnTo>
                  <a:lnTo>
                    <a:pt x="125" y="9"/>
                  </a:lnTo>
                  <a:lnTo>
                    <a:pt x="125" y="23"/>
                  </a:lnTo>
                  <a:lnTo>
                    <a:pt x="125" y="126"/>
                  </a:lnTo>
                  <a:lnTo>
                    <a:pt x="76" y="99"/>
                  </a:lnTo>
                  <a:lnTo>
                    <a:pt x="67" y="94"/>
                  </a:lnTo>
                  <a:lnTo>
                    <a:pt x="58" y="94"/>
                  </a:lnTo>
                  <a:lnTo>
                    <a:pt x="49" y="99"/>
                  </a:lnTo>
                  <a:lnTo>
                    <a:pt x="45" y="103"/>
                  </a:lnTo>
                  <a:lnTo>
                    <a:pt x="40" y="112"/>
                  </a:lnTo>
                  <a:lnTo>
                    <a:pt x="45" y="117"/>
                  </a:lnTo>
                  <a:lnTo>
                    <a:pt x="45" y="126"/>
                  </a:lnTo>
                  <a:lnTo>
                    <a:pt x="54" y="134"/>
                  </a:lnTo>
                  <a:lnTo>
                    <a:pt x="121" y="170"/>
                  </a:lnTo>
                  <a:lnTo>
                    <a:pt x="121" y="242"/>
                  </a:lnTo>
                  <a:lnTo>
                    <a:pt x="36" y="188"/>
                  </a:lnTo>
                  <a:lnTo>
                    <a:pt x="27" y="184"/>
                  </a:lnTo>
                  <a:lnTo>
                    <a:pt x="18" y="184"/>
                  </a:lnTo>
                  <a:lnTo>
                    <a:pt x="9" y="188"/>
                  </a:lnTo>
                  <a:lnTo>
                    <a:pt x="5" y="193"/>
                  </a:lnTo>
                  <a:lnTo>
                    <a:pt x="0" y="202"/>
                  </a:lnTo>
                  <a:lnTo>
                    <a:pt x="0" y="210"/>
                  </a:lnTo>
                  <a:lnTo>
                    <a:pt x="5" y="219"/>
                  </a:lnTo>
                  <a:lnTo>
                    <a:pt x="14" y="224"/>
                  </a:lnTo>
                  <a:lnTo>
                    <a:pt x="121" y="291"/>
                  </a:lnTo>
                  <a:lnTo>
                    <a:pt x="121" y="434"/>
                  </a:lnTo>
                  <a:lnTo>
                    <a:pt x="174" y="434"/>
                  </a:lnTo>
                  <a:lnTo>
                    <a:pt x="174" y="291"/>
                  </a:lnTo>
                  <a:lnTo>
                    <a:pt x="290" y="224"/>
                  </a:lnTo>
                  <a:lnTo>
                    <a:pt x="295" y="219"/>
                  </a:lnTo>
                  <a:lnTo>
                    <a:pt x="299" y="210"/>
                  </a:lnTo>
                  <a:lnTo>
                    <a:pt x="299" y="202"/>
                  </a:lnTo>
                  <a:lnTo>
                    <a:pt x="299" y="197"/>
                  </a:lnTo>
                  <a:lnTo>
                    <a:pt x="295" y="188"/>
                  </a:lnTo>
                  <a:lnTo>
                    <a:pt x="286" y="184"/>
                  </a:lnTo>
                  <a:lnTo>
                    <a:pt x="277" y="184"/>
                  </a:lnTo>
                  <a:lnTo>
                    <a:pt x="268" y="188"/>
                  </a:lnTo>
                  <a:lnTo>
                    <a:pt x="174" y="237"/>
                  </a:lnTo>
                  <a:lnTo>
                    <a:pt x="174" y="170"/>
                  </a:lnTo>
                  <a:lnTo>
                    <a:pt x="246" y="134"/>
                  </a:lnTo>
                  <a:lnTo>
                    <a:pt x="250" y="130"/>
                  </a:lnTo>
                  <a:lnTo>
                    <a:pt x="255" y="121"/>
                  </a:lnTo>
                  <a:lnTo>
                    <a:pt x="255" y="112"/>
                  </a:lnTo>
                  <a:lnTo>
                    <a:pt x="250" y="108"/>
                  </a:lnTo>
                  <a:lnTo>
                    <a:pt x="246" y="103"/>
                  </a:lnTo>
                  <a:lnTo>
                    <a:pt x="237" y="99"/>
                  </a:lnTo>
                  <a:lnTo>
                    <a:pt x="232" y="99"/>
                  </a:lnTo>
                  <a:lnTo>
                    <a:pt x="223" y="99"/>
                  </a:lnTo>
                  <a:lnTo>
                    <a:pt x="174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13"/>
            <p:cNvSpPr>
              <a:spLocks/>
            </p:cNvSpPr>
            <p:nvPr/>
          </p:nvSpPr>
          <p:spPr bwMode="auto">
            <a:xfrm>
              <a:off x="982" y="398"/>
              <a:ext cx="393" cy="272"/>
            </a:xfrm>
            <a:custGeom>
              <a:avLst/>
              <a:gdLst>
                <a:gd name="T0" fmla="*/ 121 w 393"/>
                <a:gd name="T1" fmla="*/ 71 h 272"/>
                <a:gd name="T2" fmla="*/ 36 w 393"/>
                <a:gd name="T3" fmla="*/ 22 h 272"/>
                <a:gd name="T4" fmla="*/ 27 w 393"/>
                <a:gd name="T5" fmla="*/ 18 h 272"/>
                <a:gd name="T6" fmla="*/ 18 w 393"/>
                <a:gd name="T7" fmla="*/ 18 h 272"/>
                <a:gd name="T8" fmla="*/ 9 w 393"/>
                <a:gd name="T9" fmla="*/ 22 h 272"/>
                <a:gd name="T10" fmla="*/ 5 w 393"/>
                <a:gd name="T11" fmla="*/ 31 h 272"/>
                <a:gd name="T12" fmla="*/ 0 w 393"/>
                <a:gd name="T13" fmla="*/ 40 h 272"/>
                <a:gd name="T14" fmla="*/ 0 w 393"/>
                <a:gd name="T15" fmla="*/ 49 h 272"/>
                <a:gd name="T16" fmla="*/ 5 w 393"/>
                <a:gd name="T17" fmla="*/ 58 h 272"/>
                <a:gd name="T18" fmla="*/ 9 w 393"/>
                <a:gd name="T19" fmla="*/ 62 h 272"/>
                <a:gd name="T20" fmla="*/ 98 w 393"/>
                <a:gd name="T21" fmla="*/ 116 h 272"/>
                <a:gd name="T22" fmla="*/ 54 w 393"/>
                <a:gd name="T23" fmla="*/ 143 h 272"/>
                <a:gd name="T24" fmla="*/ 45 w 393"/>
                <a:gd name="T25" fmla="*/ 147 h 272"/>
                <a:gd name="T26" fmla="*/ 40 w 393"/>
                <a:gd name="T27" fmla="*/ 156 h 272"/>
                <a:gd name="T28" fmla="*/ 40 w 393"/>
                <a:gd name="T29" fmla="*/ 165 h 272"/>
                <a:gd name="T30" fmla="*/ 40 w 393"/>
                <a:gd name="T31" fmla="*/ 174 h 272"/>
                <a:gd name="T32" fmla="*/ 49 w 393"/>
                <a:gd name="T33" fmla="*/ 178 h 272"/>
                <a:gd name="T34" fmla="*/ 54 w 393"/>
                <a:gd name="T35" fmla="*/ 183 h 272"/>
                <a:gd name="T36" fmla="*/ 63 w 393"/>
                <a:gd name="T37" fmla="*/ 183 h 272"/>
                <a:gd name="T38" fmla="*/ 72 w 393"/>
                <a:gd name="T39" fmla="*/ 183 h 272"/>
                <a:gd name="T40" fmla="*/ 139 w 393"/>
                <a:gd name="T41" fmla="*/ 143 h 272"/>
                <a:gd name="T42" fmla="*/ 197 w 393"/>
                <a:gd name="T43" fmla="*/ 178 h 272"/>
                <a:gd name="T44" fmla="*/ 112 w 393"/>
                <a:gd name="T45" fmla="*/ 223 h 272"/>
                <a:gd name="T46" fmla="*/ 103 w 393"/>
                <a:gd name="T47" fmla="*/ 232 h 272"/>
                <a:gd name="T48" fmla="*/ 98 w 393"/>
                <a:gd name="T49" fmla="*/ 241 h 272"/>
                <a:gd name="T50" fmla="*/ 98 w 393"/>
                <a:gd name="T51" fmla="*/ 246 h 272"/>
                <a:gd name="T52" fmla="*/ 98 w 393"/>
                <a:gd name="T53" fmla="*/ 254 h 272"/>
                <a:gd name="T54" fmla="*/ 103 w 393"/>
                <a:gd name="T55" fmla="*/ 263 h 272"/>
                <a:gd name="T56" fmla="*/ 112 w 393"/>
                <a:gd name="T57" fmla="*/ 268 h 272"/>
                <a:gd name="T58" fmla="*/ 121 w 393"/>
                <a:gd name="T59" fmla="*/ 268 h 272"/>
                <a:gd name="T60" fmla="*/ 130 w 393"/>
                <a:gd name="T61" fmla="*/ 263 h 272"/>
                <a:gd name="T62" fmla="*/ 241 w 393"/>
                <a:gd name="T63" fmla="*/ 201 h 272"/>
                <a:gd name="T64" fmla="*/ 366 w 393"/>
                <a:gd name="T65" fmla="*/ 272 h 272"/>
                <a:gd name="T66" fmla="*/ 393 w 393"/>
                <a:gd name="T67" fmla="*/ 228 h 272"/>
                <a:gd name="T68" fmla="*/ 268 w 393"/>
                <a:gd name="T69" fmla="*/ 156 h 272"/>
                <a:gd name="T70" fmla="*/ 268 w 393"/>
                <a:gd name="T71" fmla="*/ 22 h 272"/>
                <a:gd name="T72" fmla="*/ 268 w 393"/>
                <a:gd name="T73" fmla="*/ 13 h 272"/>
                <a:gd name="T74" fmla="*/ 264 w 393"/>
                <a:gd name="T75" fmla="*/ 9 h 272"/>
                <a:gd name="T76" fmla="*/ 255 w 393"/>
                <a:gd name="T77" fmla="*/ 4 h 272"/>
                <a:gd name="T78" fmla="*/ 250 w 393"/>
                <a:gd name="T79" fmla="*/ 0 h 272"/>
                <a:gd name="T80" fmla="*/ 241 w 393"/>
                <a:gd name="T81" fmla="*/ 0 h 272"/>
                <a:gd name="T82" fmla="*/ 232 w 393"/>
                <a:gd name="T83" fmla="*/ 4 h 272"/>
                <a:gd name="T84" fmla="*/ 228 w 393"/>
                <a:gd name="T85" fmla="*/ 13 h 272"/>
                <a:gd name="T86" fmla="*/ 228 w 393"/>
                <a:gd name="T87" fmla="*/ 22 h 272"/>
                <a:gd name="T88" fmla="*/ 223 w 393"/>
                <a:gd name="T89" fmla="*/ 129 h 272"/>
                <a:gd name="T90" fmla="*/ 165 w 393"/>
                <a:gd name="T91" fmla="*/ 94 h 272"/>
                <a:gd name="T92" fmla="*/ 170 w 393"/>
                <a:gd name="T93" fmla="*/ 18 h 272"/>
                <a:gd name="T94" fmla="*/ 165 w 393"/>
                <a:gd name="T95" fmla="*/ 9 h 272"/>
                <a:gd name="T96" fmla="*/ 161 w 393"/>
                <a:gd name="T97" fmla="*/ 4 h 272"/>
                <a:gd name="T98" fmla="*/ 156 w 393"/>
                <a:gd name="T99" fmla="*/ 0 h 272"/>
                <a:gd name="T100" fmla="*/ 148 w 393"/>
                <a:gd name="T101" fmla="*/ 0 h 272"/>
                <a:gd name="T102" fmla="*/ 139 w 393"/>
                <a:gd name="T103" fmla="*/ 0 h 272"/>
                <a:gd name="T104" fmla="*/ 134 w 393"/>
                <a:gd name="T105" fmla="*/ 4 h 272"/>
                <a:gd name="T106" fmla="*/ 130 w 393"/>
                <a:gd name="T107" fmla="*/ 9 h 272"/>
                <a:gd name="T108" fmla="*/ 125 w 393"/>
                <a:gd name="T109" fmla="*/ 18 h 272"/>
                <a:gd name="T110" fmla="*/ 121 w 393"/>
                <a:gd name="T111" fmla="*/ 7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121" y="71"/>
                  </a:moveTo>
                  <a:lnTo>
                    <a:pt x="36" y="22"/>
                  </a:lnTo>
                  <a:lnTo>
                    <a:pt x="27" y="18"/>
                  </a:lnTo>
                  <a:lnTo>
                    <a:pt x="18" y="18"/>
                  </a:lnTo>
                  <a:lnTo>
                    <a:pt x="9" y="22"/>
                  </a:lnTo>
                  <a:lnTo>
                    <a:pt x="5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5" y="58"/>
                  </a:lnTo>
                  <a:lnTo>
                    <a:pt x="9" y="62"/>
                  </a:lnTo>
                  <a:lnTo>
                    <a:pt x="98" y="116"/>
                  </a:lnTo>
                  <a:lnTo>
                    <a:pt x="54" y="143"/>
                  </a:lnTo>
                  <a:lnTo>
                    <a:pt x="45" y="147"/>
                  </a:lnTo>
                  <a:lnTo>
                    <a:pt x="40" y="156"/>
                  </a:lnTo>
                  <a:lnTo>
                    <a:pt x="40" y="165"/>
                  </a:lnTo>
                  <a:lnTo>
                    <a:pt x="40" y="174"/>
                  </a:lnTo>
                  <a:lnTo>
                    <a:pt x="49" y="178"/>
                  </a:lnTo>
                  <a:lnTo>
                    <a:pt x="54" y="183"/>
                  </a:lnTo>
                  <a:lnTo>
                    <a:pt x="63" y="183"/>
                  </a:lnTo>
                  <a:lnTo>
                    <a:pt x="72" y="183"/>
                  </a:lnTo>
                  <a:lnTo>
                    <a:pt x="139" y="143"/>
                  </a:lnTo>
                  <a:lnTo>
                    <a:pt x="197" y="178"/>
                  </a:lnTo>
                  <a:lnTo>
                    <a:pt x="112" y="223"/>
                  </a:lnTo>
                  <a:lnTo>
                    <a:pt x="103" y="232"/>
                  </a:lnTo>
                  <a:lnTo>
                    <a:pt x="98" y="241"/>
                  </a:lnTo>
                  <a:lnTo>
                    <a:pt x="98" y="246"/>
                  </a:lnTo>
                  <a:lnTo>
                    <a:pt x="98" y="254"/>
                  </a:lnTo>
                  <a:lnTo>
                    <a:pt x="103" y="263"/>
                  </a:lnTo>
                  <a:lnTo>
                    <a:pt x="112" y="268"/>
                  </a:lnTo>
                  <a:lnTo>
                    <a:pt x="121" y="268"/>
                  </a:lnTo>
                  <a:lnTo>
                    <a:pt x="130" y="263"/>
                  </a:lnTo>
                  <a:lnTo>
                    <a:pt x="241" y="201"/>
                  </a:lnTo>
                  <a:lnTo>
                    <a:pt x="366" y="272"/>
                  </a:lnTo>
                  <a:lnTo>
                    <a:pt x="393" y="228"/>
                  </a:lnTo>
                  <a:lnTo>
                    <a:pt x="268" y="156"/>
                  </a:lnTo>
                  <a:lnTo>
                    <a:pt x="268" y="22"/>
                  </a:lnTo>
                  <a:lnTo>
                    <a:pt x="268" y="13"/>
                  </a:lnTo>
                  <a:lnTo>
                    <a:pt x="264" y="9"/>
                  </a:lnTo>
                  <a:lnTo>
                    <a:pt x="255" y="4"/>
                  </a:lnTo>
                  <a:lnTo>
                    <a:pt x="250" y="0"/>
                  </a:lnTo>
                  <a:lnTo>
                    <a:pt x="241" y="0"/>
                  </a:lnTo>
                  <a:lnTo>
                    <a:pt x="232" y="4"/>
                  </a:lnTo>
                  <a:lnTo>
                    <a:pt x="228" y="13"/>
                  </a:lnTo>
                  <a:lnTo>
                    <a:pt x="228" y="22"/>
                  </a:lnTo>
                  <a:lnTo>
                    <a:pt x="223" y="129"/>
                  </a:lnTo>
                  <a:lnTo>
                    <a:pt x="165" y="94"/>
                  </a:lnTo>
                  <a:lnTo>
                    <a:pt x="170" y="18"/>
                  </a:lnTo>
                  <a:lnTo>
                    <a:pt x="165" y="9"/>
                  </a:lnTo>
                  <a:lnTo>
                    <a:pt x="161" y="4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39" y="0"/>
                  </a:lnTo>
                  <a:lnTo>
                    <a:pt x="134" y="4"/>
                  </a:lnTo>
                  <a:lnTo>
                    <a:pt x="130" y="9"/>
                  </a:lnTo>
                  <a:lnTo>
                    <a:pt x="125" y="18"/>
                  </a:lnTo>
                  <a:lnTo>
                    <a:pt x="121" y="7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14"/>
            <p:cNvSpPr>
              <a:spLocks/>
            </p:cNvSpPr>
            <p:nvPr/>
          </p:nvSpPr>
          <p:spPr bwMode="auto">
            <a:xfrm>
              <a:off x="982" y="626"/>
              <a:ext cx="393" cy="277"/>
            </a:xfrm>
            <a:custGeom>
              <a:avLst/>
              <a:gdLst>
                <a:gd name="T0" fmla="*/ 98 w 393"/>
                <a:gd name="T1" fmla="*/ 156 h 277"/>
                <a:gd name="T2" fmla="*/ 9 w 393"/>
                <a:gd name="T3" fmla="*/ 205 h 277"/>
                <a:gd name="T4" fmla="*/ 0 w 393"/>
                <a:gd name="T5" fmla="*/ 214 h 277"/>
                <a:gd name="T6" fmla="*/ 0 w 393"/>
                <a:gd name="T7" fmla="*/ 223 h 277"/>
                <a:gd name="T8" fmla="*/ 0 w 393"/>
                <a:gd name="T9" fmla="*/ 228 h 277"/>
                <a:gd name="T10" fmla="*/ 0 w 393"/>
                <a:gd name="T11" fmla="*/ 237 h 277"/>
                <a:gd name="T12" fmla="*/ 9 w 393"/>
                <a:gd name="T13" fmla="*/ 246 h 277"/>
                <a:gd name="T14" fmla="*/ 14 w 393"/>
                <a:gd name="T15" fmla="*/ 250 h 277"/>
                <a:gd name="T16" fmla="*/ 23 w 393"/>
                <a:gd name="T17" fmla="*/ 250 h 277"/>
                <a:gd name="T18" fmla="*/ 36 w 393"/>
                <a:gd name="T19" fmla="*/ 250 h 277"/>
                <a:gd name="T20" fmla="*/ 125 w 393"/>
                <a:gd name="T21" fmla="*/ 196 h 277"/>
                <a:gd name="T22" fmla="*/ 125 w 393"/>
                <a:gd name="T23" fmla="*/ 250 h 277"/>
                <a:gd name="T24" fmla="*/ 125 w 393"/>
                <a:gd name="T25" fmla="*/ 263 h 277"/>
                <a:gd name="T26" fmla="*/ 130 w 393"/>
                <a:gd name="T27" fmla="*/ 268 h 277"/>
                <a:gd name="T28" fmla="*/ 139 w 393"/>
                <a:gd name="T29" fmla="*/ 272 h 277"/>
                <a:gd name="T30" fmla="*/ 143 w 393"/>
                <a:gd name="T31" fmla="*/ 277 h 277"/>
                <a:gd name="T32" fmla="*/ 152 w 393"/>
                <a:gd name="T33" fmla="*/ 277 h 277"/>
                <a:gd name="T34" fmla="*/ 161 w 393"/>
                <a:gd name="T35" fmla="*/ 272 h 277"/>
                <a:gd name="T36" fmla="*/ 165 w 393"/>
                <a:gd name="T37" fmla="*/ 263 h 277"/>
                <a:gd name="T38" fmla="*/ 165 w 393"/>
                <a:gd name="T39" fmla="*/ 254 h 277"/>
                <a:gd name="T40" fmla="*/ 165 w 393"/>
                <a:gd name="T41" fmla="*/ 178 h 277"/>
                <a:gd name="T42" fmla="*/ 223 w 393"/>
                <a:gd name="T43" fmla="*/ 143 h 277"/>
                <a:gd name="T44" fmla="*/ 223 w 393"/>
                <a:gd name="T45" fmla="*/ 241 h 277"/>
                <a:gd name="T46" fmla="*/ 223 w 393"/>
                <a:gd name="T47" fmla="*/ 250 h 277"/>
                <a:gd name="T48" fmla="*/ 228 w 393"/>
                <a:gd name="T49" fmla="*/ 259 h 277"/>
                <a:gd name="T50" fmla="*/ 237 w 393"/>
                <a:gd name="T51" fmla="*/ 263 h 277"/>
                <a:gd name="T52" fmla="*/ 246 w 393"/>
                <a:gd name="T53" fmla="*/ 268 h 277"/>
                <a:gd name="T54" fmla="*/ 255 w 393"/>
                <a:gd name="T55" fmla="*/ 268 h 277"/>
                <a:gd name="T56" fmla="*/ 259 w 393"/>
                <a:gd name="T57" fmla="*/ 263 h 277"/>
                <a:gd name="T58" fmla="*/ 264 w 393"/>
                <a:gd name="T59" fmla="*/ 254 h 277"/>
                <a:gd name="T60" fmla="*/ 268 w 393"/>
                <a:gd name="T61" fmla="*/ 246 h 277"/>
                <a:gd name="T62" fmla="*/ 268 w 393"/>
                <a:gd name="T63" fmla="*/ 116 h 277"/>
                <a:gd name="T64" fmla="*/ 393 w 393"/>
                <a:gd name="T65" fmla="*/ 44 h 277"/>
                <a:gd name="T66" fmla="*/ 366 w 393"/>
                <a:gd name="T67" fmla="*/ 0 h 277"/>
                <a:gd name="T68" fmla="*/ 241 w 393"/>
                <a:gd name="T69" fmla="*/ 71 h 277"/>
                <a:gd name="T70" fmla="*/ 125 w 393"/>
                <a:gd name="T71" fmla="*/ 4 h 277"/>
                <a:gd name="T72" fmla="*/ 121 w 393"/>
                <a:gd name="T73" fmla="*/ 0 h 277"/>
                <a:gd name="T74" fmla="*/ 112 w 393"/>
                <a:gd name="T75" fmla="*/ 0 h 277"/>
                <a:gd name="T76" fmla="*/ 103 w 393"/>
                <a:gd name="T77" fmla="*/ 4 h 277"/>
                <a:gd name="T78" fmla="*/ 98 w 393"/>
                <a:gd name="T79" fmla="*/ 9 h 277"/>
                <a:gd name="T80" fmla="*/ 94 w 393"/>
                <a:gd name="T81" fmla="*/ 18 h 277"/>
                <a:gd name="T82" fmla="*/ 94 w 393"/>
                <a:gd name="T83" fmla="*/ 26 h 277"/>
                <a:gd name="T84" fmla="*/ 98 w 393"/>
                <a:gd name="T85" fmla="*/ 35 h 277"/>
                <a:gd name="T86" fmla="*/ 107 w 393"/>
                <a:gd name="T87" fmla="*/ 40 h 277"/>
                <a:gd name="T88" fmla="*/ 197 w 393"/>
                <a:gd name="T89" fmla="*/ 98 h 277"/>
                <a:gd name="T90" fmla="*/ 139 w 393"/>
                <a:gd name="T91" fmla="*/ 129 h 277"/>
                <a:gd name="T92" fmla="*/ 72 w 393"/>
                <a:gd name="T93" fmla="*/ 89 h 277"/>
                <a:gd name="T94" fmla="*/ 63 w 393"/>
                <a:gd name="T95" fmla="*/ 85 h 277"/>
                <a:gd name="T96" fmla="*/ 58 w 393"/>
                <a:gd name="T97" fmla="*/ 85 h 277"/>
                <a:gd name="T98" fmla="*/ 49 w 393"/>
                <a:gd name="T99" fmla="*/ 89 h 277"/>
                <a:gd name="T100" fmla="*/ 45 w 393"/>
                <a:gd name="T101" fmla="*/ 98 h 277"/>
                <a:gd name="T102" fmla="*/ 45 w 393"/>
                <a:gd name="T103" fmla="*/ 102 h 277"/>
                <a:gd name="T104" fmla="*/ 45 w 393"/>
                <a:gd name="T105" fmla="*/ 111 h 277"/>
                <a:gd name="T106" fmla="*/ 45 w 393"/>
                <a:gd name="T107" fmla="*/ 120 h 277"/>
                <a:gd name="T108" fmla="*/ 54 w 393"/>
                <a:gd name="T109" fmla="*/ 125 h 277"/>
                <a:gd name="T110" fmla="*/ 98 w 393"/>
                <a:gd name="T111" fmla="*/ 156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98" y="156"/>
                  </a:moveTo>
                  <a:lnTo>
                    <a:pt x="9" y="205"/>
                  </a:lnTo>
                  <a:lnTo>
                    <a:pt x="0" y="214"/>
                  </a:lnTo>
                  <a:lnTo>
                    <a:pt x="0" y="223"/>
                  </a:lnTo>
                  <a:lnTo>
                    <a:pt x="0" y="228"/>
                  </a:lnTo>
                  <a:lnTo>
                    <a:pt x="0" y="237"/>
                  </a:lnTo>
                  <a:lnTo>
                    <a:pt x="9" y="246"/>
                  </a:lnTo>
                  <a:lnTo>
                    <a:pt x="14" y="250"/>
                  </a:lnTo>
                  <a:lnTo>
                    <a:pt x="23" y="250"/>
                  </a:lnTo>
                  <a:lnTo>
                    <a:pt x="36" y="250"/>
                  </a:lnTo>
                  <a:lnTo>
                    <a:pt x="125" y="196"/>
                  </a:lnTo>
                  <a:lnTo>
                    <a:pt x="125" y="250"/>
                  </a:lnTo>
                  <a:lnTo>
                    <a:pt x="125" y="263"/>
                  </a:lnTo>
                  <a:lnTo>
                    <a:pt x="130" y="268"/>
                  </a:lnTo>
                  <a:lnTo>
                    <a:pt x="139" y="272"/>
                  </a:lnTo>
                  <a:lnTo>
                    <a:pt x="143" y="277"/>
                  </a:lnTo>
                  <a:lnTo>
                    <a:pt x="152" y="277"/>
                  </a:lnTo>
                  <a:lnTo>
                    <a:pt x="161" y="272"/>
                  </a:lnTo>
                  <a:lnTo>
                    <a:pt x="165" y="263"/>
                  </a:lnTo>
                  <a:lnTo>
                    <a:pt x="165" y="254"/>
                  </a:lnTo>
                  <a:lnTo>
                    <a:pt x="165" y="178"/>
                  </a:lnTo>
                  <a:lnTo>
                    <a:pt x="223" y="143"/>
                  </a:lnTo>
                  <a:lnTo>
                    <a:pt x="223" y="241"/>
                  </a:lnTo>
                  <a:lnTo>
                    <a:pt x="223" y="250"/>
                  </a:lnTo>
                  <a:lnTo>
                    <a:pt x="228" y="259"/>
                  </a:lnTo>
                  <a:lnTo>
                    <a:pt x="237" y="263"/>
                  </a:lnTo>
                  <a:lnTo>
                    <a:pt x="246" y="268"/>
                  </a:lnTo>
                  <a:lnTo>
                    <a:pt x="255" y="268"/>
                  </a:lnTo>
                  <a:lnTo>
                    <a:pt x="259" y="263"/>
                  </a:lnTo>
                  <a:lnTo>
                    <a:pt x="264" y="254"/>
                  </a:lnTo>
                  <a:lnTo>
                    <a:pt x="268" y="246"/>
                  </a:lnTo>
                  <a:lnTo>
                    <a:pt x="268" y="116"/>
                  </a:lnTo>
                  <a:lnTo>
                    <a:pt x="393" y="44"/>
                  </a:lnTo>
                  <a:lnTo>
                    <a:pt x="366" y="0"/>
                  </a:lnTo>
                  <a:lnTo>
                    <a:pt x="241" y="71"/>
                  </a:lnTo>
                  <a:lnTo>
                    <a:pt x="125" y="4"/>
                  </a:lnTo>
                  <a:lnTo>
                    <a:pt x="121" y="0"/>
                  </a:lnTo>
                  <a:lnTo>
                    <a:pt x="112" y="0"/>
                  </a:lnTo>
                  <a:lnTo>
                    <a:pt x="103" y="4"/>
                  </a:lnTo>
                  <a:lnTo>
                    <a:pt x="98" y="9"/>
                  </a:lnTo>
                  <a:lnTo>
                    <a:pt x="94" y="18"/>
                  </a:lnTo>
                  <a:lnTo>
                    <a:pt x="94" y="26"/>
                  </a:lnTo>
                  <a:lnTo>
                    <a:pt x="98" y="35"/>
                  </a:lnTo>
                  <a:lnTo>
                    <a:pt x="107" y="40"/>
                  </a:lnTo>
                  <a:lnTo>
                    <a:pt x="197" y="98"/>
                  </a:lnTo>
                  <a:lnTo>
                    <a:pt x="139" y="129"/>
                  </a:lnTo>
                  <a:lnTo>
                    <a:pt x="72" y="89"/>
                  </a:lnTo>
                  <a:lnTo>
                    <a:pt x="63" y="85"/>
                  </a:lnTo>
                  <a:lnTo>
                    <a:pt x="58" y="85"/>
                  </a:lnTo>
                  <a:lnTo>
                    <a:pt x="49" y="89"/>
                  </a:lnTo>
                  <a:lnTo>
                    <a:pt x="45" y="98"/>
                  </a:lnTo>
                  <a:lnTo>
                    <a:pt x="45" y="102"/>
                  </a:lnTo>
                  <a:lnTo>
                    <a:pt x="45" y="111"/>
                  </a:lnTo>
                  <a:lnTo>
                    <a:pt x="45" y="120"/>
                  </a:lnTo>
                  <a:lnTo>
                    <a:pt x="54" y="125"/>
                  </a:lnTo>
                  <a:lnTo>
                    <a:pt x="98" y="15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15"/>
            <p:cNvSpPr>
              <a:spLocks/>
            </p:cNvSpPr>
            <p:nvPr/>
          </p:nvSpPr>
          <p:spPr bwMode="auto">
            <a:xfrm>
              <a:off x="1210" y="648"/>
              <a:ext cx="299" cy="438"/>
            </a:xfrm>
            <a:custGeom>
              <a:avLst/>
              <a:gdLst>
                <a:gd name="T0" fmla="*/ 125 w 299"/>
                <a:gd name="T1" fmla="*/ 313 h 438"/>
                <a:gd name="T2" fmla="*/ 125 w 299"/>
                <a:gd name="T3" fmla="*/ 411 h 438"/>
                <a:gd name="T4" fmla="*/ 129 w 299"/>
                <a:gd name="T5" fmla="*/ 425 h 438"/>
                <a:gd name="T6" fmla="*/ 134 w 299"/>
                <a:gd name="T7" fmla="*/ 429 h 438"/>
                <a:gd name="T8" fmla="*/ 143 w 299"/>
                <a:gd name="T9" fmla="*/ 434 h 438"/>
                <a:gd name="T10" fmla="*/ 147 w 299"/>
                <a:gd name="T11" fmla="*/ 438 h 438"/>
                <a:gd name="T12" fmla="*/ 156 w 299"/>
                <a:gd name="T13" fmla="*/ 434 h 438"/>
                <a:gd name="T14" fmla="*/ 165 w 299"/>
                <a:gd name="T15" fmla="*/ 429 h 438"/>
                <a:gd name="T16" fmla="*/ 174 w 299"/>
                <a:gd name="T17" fmla="*/ 425 h 438"/>
                <a:gd name="T18" fmla="*/ 174 w 299"/>
                <a:gd name="T19" fmla="*/ 411 h 438"/>
                <a:gd name="T20" fmla="*/ 174 w 299"/>
                <a:gd name="T21" fmla="*/ 308 h 438"/>
                <a:gd name="T22" fmla="*/ 223 w 299"/>
                <a:gd name="T23" fmla="*/ 335 h 438"/>
                <a:gd name="T24" fmla="*/ 232 w 299"/>
                <a:gd name="T25" fmla="*/ 340 h 438"/>
                <a:gd name="T26" fmla="*/ 241 w 299"/>
                <a:gd name="T27" fmla="*/ 340 h 438"/>
                <a:gd name="T28" fmla="*/ 250 w 299"/>
                <a:gd name="T29" fmla="*/ 335 h 438"/>
                <a:gd name="T30" fmla="*/ 254 w 299"/>
                <a:gd name="T31" fmla="*/ 331 h 438"/>
                <a:gd name="T32" fmla="*/ 254 w 299"/>
                <a:gd name="T33" fmla="*/ 322 h 438"/>
                <a:gd name="T34" fmla="*/ 254 w 299"/>
                <a:gd name="T35" fmla="*/ 317 h 438"/>
                <a:gd name="T36" fmla="*/ 254 w 299"/>
                <a:gd name="T37" fmla="*/ 308 h 438"/>
                <a:gd name="T38" fmla="*/ 245 w 299"/>
                <a:gd name="T39" fmla="*/ 300 h 438"/>
                <a:gd name="T40" fmla="*/ 178 w 299"/>
                <a:gd name="T41" fmla="*/ 264 h 438"/>
                <a:gd name="T42" fmla="*/ 178 w 299"/>
                <a:gd name="T43" fmla="*/ 192 h 438"/>
                <a:gd name="T44" fmla="*/ 263 w 299"/>
                <a:gd name="T45" fmla="*/ 246 h 438"/>
                <a:gd name="T46" fmla="*/ 272 w 299"/>
                <a:gd name="T47" fmla="*/ 250 h 438"/>
                <a:gd name="T48" fmla="*/ 281 w 299"/>
                <a:gd name="T49" fmla="*/ 250 h 438"/>
                <a:gd name="T50" fmla="*/ 290 w 299"/>
                <a:gd name="T51" fmla="*/ 246 h 438"/>
                <a:gd name="T52" fmla="*/ 294 w 299"/>
                <a:gd name="T53" fmla="*/ 241 h 438"/>
                <a:gd name="T54" fmla="*/ 299 w 299"/>
                <a:gd name="T55" fmla="*/ 232 h 438"/>
                <a:gd name="T56" fmla="*/ 299 w 299"/>
                <a:gd name="T57" fmla="*/ 224 h 438"/>
                <a:gd name="T58" fmla="*/ 294 w 299"/>
                <a:gd name="T59" fmla="*/ 215 h 438"/>
                <a:gd name="T60" fmla="*/ 285 w 299"/>
                <a:gd name="T61" fmla="*/ 210 h 438"/>
                <a:gd name="T62" fmla="*/ 178 w 299"/>
                <a:gd name="T63" fmla="*/ 143 h 438"/>
                <a:gd name="T64" fmla="*/ 178 w 299"/>
                <a:gd name="T65" fmla="*/ 0 h 438"/>
                <a:gd name="T66" fmla="*/ 125 w 299"/>
                <a:gd name="T67" fmla="*/ 0 h 438"/>
                <a:gd name="T68" fmla="*/ 125 w 299"/>
                <a:gd name="T69" fmla="*/ 143 h 438"/>
                <a:gd name="T70" fmla="*/ 9 w 299"/>
                <a:gd name="T71" fmla="*/ 210 h 438"/>
                <a:gd name="T72" fmla="*/ 4 w 299"/>
                <a:gd name="T73" fmla="*/ 215 h 438"/>
                <a:gd name="T74" fmla="*/ 0 w 299"/>
                <a:gd name="T75" fmla="*/ 224 h 438"/>
                <a:gd name="T76" fmla="*/ 0 w 299"/>
                <a:gd name="T77" fmla="*/ 232 h 438"/>
                <a:gd name="T78" fmla="*/ 0 w 299"/>
                <a:gd name="T79" fmla="*/ 237 h 438"/>
                <a:gd name="T80" fmla="*/ 4 w 299"/>
                <a:gd name="T81" fmla="*/ 246 h 438"/>
                <a:gd name="T82" fmla="*/ 13 w 299"/>
                <a:gd name="T83" fmla="*/ 250 h 438"/>
                <a:gd name="T84" fmla="*/ 22 w 299"/>
                <a:gd name="T85" fmla="*/ 250 h 438"/>
                <a:gd name="T86" fmla="*/ 31 w 299"/>
                <a:gd name="T87" fmla="*/ 246 h 438"/>
                <a:gd name="T88" fmla="*/ 125 w 299"/>
                <a:gd name="T89" fmla="*/ 197 h 438"/>
                <a:gd name="T90" fmla="*/ 125 w 299"/>
                <a:gd name="T91" fmla="*/ 264 h 438"/>
                <a:gd name="T92" fmla="*/ 53 w 299"/>
                <a:gd name="T93" fmla="*/ 300 h 438"/>
                <a:gd name="T94" fmla="*/ 49 w 299"/>
                <a:gd name="T95" fmla="*/ 304 h 438"/>
                <a:gd name="T96" fmla="*/ 44 w 299"/>
                <a:gd name="T97" fmla="*/ 313 h 438"/>
                <a:gd name="T98" fmla="*/ 44 w 299"/>
                <a:gd name="T99" fmla="*/ 322 h 438"/>
                <a:gd name="T100" fmla="*/ 49 w 299"/>
                <a:gd name="T101" fmla="*/ 326 h 438"/>
                <a:gd name="T102" fmla="*/ 53 w 299"/>
                <a:gd name="T103" fmla="*/ 331 h 438"/>
                <a:gd name="T104" fmla="*/ 62 w 299"/>
                <a:gd name="T105" fmla="*/ 335 h 438"/>
                <a:gd name="T106" fmla="*/ 67 w 299"/>
                <a:gd name="T107" fmla="*/ 335 h 438"/>
                <a:gd name="T108" fmla="*/ 76 w 299"/>
                <a:gd name="T109" fmla="*/ 335 h 438"/>
                <a:gd name="T110" fmla="*/ 125 w 299"/>
                <a:gd name="T111" fmla="*/ 313 h 4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8"/>
                <a:gd name="T170" fmla="*/ 299 w 299"/>
                <a:gd name="T171" fmla="*/ 438 h 4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8">
                  <a:moveTo>
                    <a:pt x="125" y="313"/>
                  </a:moveTo>
                  <a:lnTo>
                    <a:pt x="125" y="411"/>
                  </a:lnTo>
                  <a:lnTo>
                    <a:pt x="129" y="425"/>
                  </a:lnTo>
                  <a:lnTo>
                    <a:pt x="134" y="429"/>
                  </a:lnTo>
                  <a:lnTo>
                    <a:pt x="143" y="434"/>
                  </a:lnTo>
                  <a:lnTo>
                    <a:pt x="147" y="438"/>
                  </a:lnTo>
                  <a:lnTo>
                    <a:pt x="156" y="434"/>
                  </a:lnTo>
                  <a:lnTo>
                    <a:pt x="165" y="429"/>
                  </a:lnTo>
                  <a:lnTo>
                    <a:pt x="174" y="425"/>
                  </a:lnTo>
                  <a:lnTo>
                    <a:pt x="174" y="411"/>
                  </a:lnTo>
                  <a:lnTo>
                    <a:pt x="174" y="308"/>
                  </a:lnTo>
                  <a:lnTo>
                    <a:pt x="223" y="335"/>
                  </a:lnTo>
                  <a:lnTo>
                    <a:pt x="232" y="340"/>
                  </a:lnTo>
                  <a:lnTo>
                    <a:pt x="241" y="340"/>
                  </a:lnTo>
                  <a:lnTo>
                    <a:pt x="250" y="335"/>
                  </a:lnTo>
                  <a:lnTo>
                    <a:pt x="254" y="331"/>
                  </a:lnTo>
                  <a:lnTo>
                    <a:pt x="254" y="322"/>
                  </a:lnTo>
                  <a:lnTo>
                    <a:pt x="254" y="317"/>
                  </a:lnTo>
                  <a:lnTo>
                    <a:pt x="254" y="308"/>
                  </a:lnTo>
                  <a:lnTo>
                    <a:pt x="245" y="300"/>
                  </a:lnTo>
                  <a:lnTo>
                    <a:pt x="178" y="264"/>
                  </a:lnTo>
                  <a:lnTo>
                    <a:pt x="178" y="192"/>
                  </a:lnTo>
                  <a:lnTo>
                    <a:pt x="263" y="246"/>
                  </a:lnTo>
                  <a:lnTo>
                    <a:pt x="272" y="250"/>
                  </a:lnTo>
                  <a:lnTo>
                    <a:pt x="281" y="250"/>
                  </a:lnTo>
                  <a:lnTo>
                    <a:pt x="290" y="246"/>
                  </a:lnTo>
                  <a:lnTo>
                    <a:pt x="294" y="241"/>
                  </a:lnTo>
                  <a:lnTo>
                    <a:pt x="299" y="232"/>
                  </a:lnTo>
                  <a:lnTo>
                    <a:pt x="299" y="224"/>
                  </a:lnTo>
                  <a:lnTo>
                    <a:pt x="294" y="215"/>
                  </a:lnTo>
                  <a:lnTo>
                    <a:pt x="285" y="210"/>
                  </a:lnTo>
                  <a:lnTo>
                    <a:pt x="178" y="143"/>
                  </a:lnTo>
                  <a:lnTo>
                    <a:pt x="178" y="0"/>
                  </a:lnTo>
                  <a:lnTo>
                    <a:pt x="125" y="0"/>
                  </a:lnTo>
                  <a:lnTo>
                    <a:pt x="125" y="143"/>
                  </a:lnTo>
                  <a:lnTo>
                    <a:pt x="9" y="210"/>
                  </a:lnTo>
                  <a:lnTo>
                    <a:pt x="4" y="215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0" y="237"/>
                  </a:lnTo>
                  <a:lnTo>
                    <a:pt x="4" y="246"/>
                  </a:lnTo>
                  <a:lnTo>
                    <a:pt x="13" y="250"/>
                  </a:lnTo>
                  <a:lnTo>
                    <a:pt x="22" y="250"/>
                  </a:lnTo>
                  <a:lnTo>
                    <a:pt x="31" y="246"/>
                  </a:lnTo>
                  <a:lnTo>
                    <a:pt x="125" y="197"/>
                  </a:lnTo>
                  <a:lnTo>
                    <a:pt x="125" y="264"/>
                  </a:lnTo>
                  <a:lnTo>
                    <a:pt x="53" y="300"/>
                  </a:lnTo>
                  <a:lnTo>
                    <a:pt x="49" y="304"/>
                  </a:lnTo>
                  <a:lnTo>
                    <a:pt x="44" y="313"/>
                  </a:lnTo>
                  <a:lnTo>
                    <a:pt x="44" y="322"/>
                  </a:lnTo>
                  <a:lnTo>
                    <a:pt x="49" y="326"/>
                  </a:lnTo>
                  <a:lnTo>
                    <a:pt x="53" y="331"/>
                  </a:lnTo>
                  <a:lnTo>
                    <a:pt x="62" y="335"/>
                  </a:lnTo>
                  <a:lnTo>
                    <a:pt x="67" y="335"/>
                  </a:lnTo>
                  <a:lnTo>
                    <a:pt x="76" y="335"/>
                  </a:lnTo>
                  <a:lnTo>
                    <a:pt x="125" y="3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16"/>
            <p:cNvSpPr>
              <a:spLocks/>
            </p:cNvSpPr>
            <p:nvPr/>
          </p:nvSpPr>
          <p:spPr bwMode="auto">
            <a:xfrm>
              <a:off x="1348" y="626"/>
              <a:ext cx="393" cy="272"/>
            </a:xfrm>
            <a:custGeom>
              <a:avLst/>
              <a:gdLst>
                <a:gd name="T0" fmla="*/ 272 w 393"/>
                <a:gd name="T1" fmla="*/ 201 h 272"/>
                <a:gd name="T2" fmla="*/ 357 w 393"/>
                <a:gd name="T3" fmla="*/ 250 h 272"/>
                <a:gd name="T4" fmla="*/ 366 w 393"/>
                <a:gd name="T5" fmla="*/ 254 h 272"/>
                <a:gd name="T6" fmla="*/ 375 w 393"/>
                <a:gd name="T7" fmla="*/ 254 h 272"/>
                <a:gd name="T8" fmla="*/ 384 w 393"/>
                <a:gd name="T9" fmla="*/ 250 h 272"/>
                <a:gd name="T10" fmla="*/ 388 w 393"/>
                <a:gd name="T11" fmla="*/ 241 h 272"/>
                <a:gd name="T12" fmla="*/ 393 w 393"/>
                <a:gd name="T13" fmla="*/ 232 h 272"/>
                <a:gd name="T14" fmla="*/ 393 w 393"/>
                <a:gd name="T15" fmla="*/ 223 h 272"/>
                <a:gd name="T16" fmla="*/ 388 w 393"/>
                <a:gd name="T17" fmla="*/ 214 h 272"/>
                <a:gd name="T18" fmla="*/ 384 w 393"/>
                <a:gd name="T19" fmla="*/ 210 h 272"/>
                <a:gd name="T20" fmla="*/ 295 w 393"/>
                <a:gd name="T21" fmla="*/ 156 h 272"/>
                <a:gd name="T22" fmla="*/ 339 w 393"/>
                <a:gd name="T23" fmla="*/ 129 h 272"/>
                <a:gd name="T24" fmla="*/ 348 w 393"/>
                <a:gd name="T25" fmla="*/ 125 h 272"/>
                <a:gd name="T26" fmla="*/ 353 w 393"/>
                <a:gd name="T27" fmla="*/ 116 h 272"/>
                <a:gd name="T28" fmla="*/ 353 w 393"/>
                <a:gd name="T29" fmla="*/ 107 h 272"/>
                <a:gd name="T30" fmla="*/ 353 w 393"/>
                <a:gd name="T31" fmla="*/ 98 h 272"/>
                <a:gd name="T32" fmla="*/ 344 w 393"/>
                <a:gd name="T33" fmla="*/ 94 h 272"/>
                <a:gd name="T34" fmla="*/ 339 w 393"/>
                <a:gd name="T35" fmla="*/ 89 h 272"/>
                <a:gd name="T36" fmla="*/ 330 w 393"/>
                <a:gd name="T37" fmla="*/ 89 h 272"/>
                <a:gd name="T38" fmla="*/ 321 w 393"/>
                <a:gd name="T39" fmla="*/ 89 h 272"/>
                <a:gd name="T40" fmla="*/ 254 w 393"/>
                <a:gd name="T41" fmla="*/ 129 h 272"/>
                <a:gd name="T42" fmla="*/ 196 w 393"/>
                <a:gd name="T43" fmla="*/ 94 h 272"/>
                <a:gd name="T44" fmla="*/ 281 w 393"/>
                <a:gd name="T45" fmla="*/ 49 h 272"/>
                <a:gd name="T46" fmla="*/ 290 w 393"/>
                <a:gd name="T47" fmla="*/ 40 h 272"/>
                <a:gd name="T48" fmla="*/ 295 w 393"/>
                <a:gd name="T49" fmla="*/ 31 h 272"/>
                <a:gd name="T50" fmla="*/ 295 w 393"/>
                <a:gd name="T51" fmla="*/ 26 h 272"/>
                <a:gd name="T52" fmla="*/ 295 w 393"/>
                <a:gd name="T53" fmla="*/ 18 h 272"/>
                <a:gd name="T54" fmla="*/ 290 w 393"/>
                <a:gd name="T55" fmla="*/ 9 h 272"/>
                <a:gd name="T56" fmla="*/ 281 w 393"/>
                <a:gd name="T57" fmla="*/ 4 h 272"/>
                <a:gd name="T58" fmla="*/ 272 w 393"/>
                <a:gd name="T59" fmla="*/ 4 h 272"/>
                <a:gd name="T60" fmla="*/ 263 w 393"/>
                <a:gd name="T61" fmla="*/ 9 h 272"/>
                <a:gd name="T62" fmla="*/ 152 w 393"/>
                <a:gd name="T63" fmla="*/ 71 h 272"/>
                <a:gd name="T64" fmla="*/ 27 w 393"/>
                <a:gd name="T65" fmla="*/ 0 h 272"/>
                <a:gd name="T66" fmla="*/ 0 w 393"/>
                <a:gd name="T67" fmla="*/ 44 h 272"/>
                <a:gd name="T68" fmla="*/ 125 w 393"/>
                <a:gd name="T69" fmla="*/ 116 h 272"/>
                <a:gd name="T70" fmla="*/ 125 w 393"/>
                <a:gd name="T71" fmla="*/ 250 h 272"/>
                <a:gd name="T72" fmla="*/ 125 w 393"/>
                <a:gd name="T73" fmla="*/ 259 h 272"/>
                <a:gd name="T74" fmla="*/ 129 w 393"/>
                <a:gd name="T75" fmla="*/ 263 h 272"/>
                <a:gd name="T76" fmla="*/ 138 w 393"/>
                <a:gd name="T77" fmla="*/ 268 h 272"/>
                <a:gd name="T78" fmla="*/ 143 w 393"/>
                <a:gd name="T79" fmla="*/ 272 h 272"/>
                <a:gd name="T80" fmla="*/ 152 w 393"/>
                <a:gd name="T81" fmla="*/ 272 h 272"/>
                <a:gd name="T82" fmla="*/ 161 w 393"/>
                <a:gd name="T83" fmla="*/ 268 h 272"/>
                <a:gd name="T84" fmla="*/ 165 w 393"/>
                <a:gd name="T85" fmla="*/ 259 h 272"/>
                <a:gd name="T86" fmla="*/ 165 w 393"/>
                <a:gd name="T87" fmla="*/ 250 h 272"/>
                <a:gd name="T88" fmla="*/ 170 w 393"/>
                <a:gd name="T89" fmla="*/ 143 h 272"/>
                <a:gd name="T90" fmla="*/ 228 w 393"/>
                <a:gd name="T91" fmla="*/ 178 h 272"/>
                <a:gd name="T92" fmla="*/ 223 w 393"/>
                <a:gd name="T93" fmla="*/ 254 h 272"/>
                <a:gd name="T94" fmla="*/ 228 w 393"/>
                <a:gd name="T95" fmla="*/ 263 h 272"/>
                <a:gd name="T96" fmla="*/ 232 w 393"/>
                <a:gd name="T97" fmla="*/ 268 h 272"/>
                <a:gd name="T98" fmla="*/ 237 w 393"/>
                <a:gd name="T99" fmla="*/ 272 h 272"/>
                <a:gd name="T100" fmla="*/ 245 w 393"/>
                <a:gd name="T101" fmla="*/ 272 h 272"/>
                <a:gd name="T102" fmla="*/ 254 w 393"/>
                <a:gd name="T103" fmla="*/ 272 h 272"/>
                <a:gd name="T104" fmla="*/ 259 w 393"/>
                <a:gd name="T105" fmla="*/ 268 h 272"/>
                <a:gd name="T106" fmla="*/ 263 w 393"/>
                <a:gd name="T107" fmla="*/ 263 h 272"/>
                <a:gd name="T108" fmla="*/ 268 w 393"/>
                <a:gd name="T109" fmla="*/ 254 h 272"/>
                <a:gd name="T110" fmla="*/ 272 w 393"/>
                <a:gd name="T111" fmla="*/ 20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272" y="201"/>
                  </a:moveTo>
                  <a:lnTo>
                    <a:pt x="357" y="250"/>
                  </a:lnTo>
                  <a:lnTo>
                    <a:pt x="366" y="254"/>
                  </a:lnTo>
                  <a:lnTo>
                    <a:pt x="375" y="254"/>
                  </a:lnTo>
                  <a:lnTo>
                    <a:pt x="384" y="250"/>
                  </a:lnTo>
                  <a:lnTo>
                    <a:pt x="388" y="241"/>
                  </a:lnTo>
                  <a:lnTo>
                    <a:pt x="393" y="232"/>
                  </a:lnTo>
                  <a:lnTo>
                    <a:pt x="393" y="223"/>
                  </a:lnTo>
                  <a:lnTo>
                    <a:pt x="388" y="214"/>
                  </a:lnTo>
                  <a:lnTo>
                    <a:pt x="384" y="210"/>
                  </a:lnTo>
                  <a:lnTo>
                    <a:pt x="295" y="156"/>
                  </a:lnTo>
                  <a:lnTo>
                    <a:pt x="339" y="129"/>
                  </a:lnTo>
                  <a:lnTo>
                    <a:pt x="348" y="125"/>
                  </a:lnTo>
                  <a:lnTo>
                    <a:pt x="353" y="116"/>
                  </a:lnTo>
                  <a:lnTo>
                    <a:pt x="353" y="107"/>
                  </a:lnTo>
                  <a:lnTo>
                    <a:pt x="353" y="98"/>
                  </a:lnTo>
                  <a:lnTo>
                    <a:pt x="344" y="94"/>
                  </a:lnTo>
                  <a:lnTo>
                    <a:pt x="339" y="89"/>
                  </a:lnTo>
                  <a:lnTo>
                    <a:pt x="330" y="89"/>
                  </a:lnTo>
                  <a:lnTo>
                    <a:pt x="321" y="89"/>
                  </a:lnTo>
                  <a:lnTo>
                    <a:pt x="254" y="129"/>
                  </a:lnTo>
                  <a:lnTo>
                    <a:pt x="196" y="94"/>
                  </a:lnTo>
                  <a:lnTo>
                    <a:pt x="281" y="49"/>
                  </a:lnTo>
                  <a:lnTo>
                    <a:pt x="290" y="40"/>
                  </a:lnTo>
                  <a:lnTo>
                    <a:pt x="295" y="31"/>
                  </a:lnTo>
                  <a:lnTo>
                    <a:pt x="295" y="26"/>
                  </a:lnTo>
                  <a:lnTo>
                    <a:pt x="295" y="18"/>
                  </a:lnTo>
                  <a:lnTo>
                    <a:pt x="290" y="9"/>
                  </a:lnTo>
                  <a:lnTo>
                    <a:pt x="281" y="4"/>
                  </a:lnTo>
                  <a:lnTo>
                    <a:pt x="272" y="4"/>
                  </a:lnTo>
                  <a:lnTo>
                    <a:pt x="263" y="9"/>
                  </a:lnTo>
                  <a:lnTo>
                    <a:pt x="152" y="71"/>
                  </a:lnTo>
                  <a:lnTo>
                    <a:pt x="27" y="0"/>
                  </a:lnTo>
                  <a:lnTo>
                    <a:pt x="0" y="44"/>
                  </a:lnTo>
                  <a:lnTo>
                    <a:pt x="125" y="116"/>
                  </a:lnTo>
                  <a:lnTo>
                    <a:pt x="125" y="250"/>
                  </a:lnTo>
                  <a:lnTo>
                    <a:pt x="125" y="259"/>
                  </a:lnTo>
                  <a:lnTo>
                    <a:pt x="129" y="263"/>
                  </a:lnTo>
                  <a:lnTo>
                    <a:pt x="138" y="268"/>
                  </a:lnTo>
                  <a:lnTo>
                    <a:pt x="143" y="272"/>
                  </a:lnTo>
                  <a:lnTo>
                    <a:pt x="152" y="272"/>
                  </a:lnTo>
                  <a:lnTo>
                    <a:pt x="161" y="268"/>
                  </a:lnTo>
                  <a:lnTo>
                    <a:pt x="165" y="259"/>
                  </a:lnTo>
                  <a:lnTo>
                    <a:pt x="165" y="250"/>
                  </a:lnTo>
                  <a:lnTo>
                    <a:pt x="170" y="143"/>
                  </a:lnTo>
                  <a:lnTo>
                    <a:pt x="228" y="178"/>
                  </a:lnTo>
                  <a:lnTo>
                    <a:pt x="223" y="254"/>
                  </a:lnTo>
                  <a:lnTo>
                    <a:pt x="228" y="263"/>
                  </a:lnTo>
                  <a:lnTo>
                    <a:pt x="232" y="268"/>
                  </a:lnTo>
                  <a:lnTo>
                    <a:pt x="237" y="272"/>
                  </a:lnTo>
                  <a:lnTo>
                    <a:pt x="245" y="272"/>
                  </a:lnTo>
                  <a:lnTo>
                    <a:pt x="254" y="272"/>
                  </a:lnTo>
                  <a:lnTo>
                    <a:pt x="259" y="268"/>
                  </a:lnTo>
                  <a:lnTo>
                    <a:pt x="263" y="263"/>
                  </a:lnTo>
                  <a:lnTo>
                    <a:pt x="268" y="254"/>
                  </a:lnTo>
                  <a:lnTo>
                    <a:pt x="272" y="2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17"/>
            <p:cNvSpPr>
              <a:spLocks/>
            </p:cNvSpPr>
            <p:nvPr/>
          </p:nvSpPr>
          <p:spPr bwMode="auto">
            <a:xfrm>
              <a:off x="1348" y="393"/>
              <a:ext cx="393" cy="277"/>
            </a:xfrm>
            <a:custGeom>
              <a:avLst/>
              <a:gdLst>
                <a:gd name="T0" fmla="*/ 295 w 393"/>
                <a:gd name="T1" fmla="*/ 121 h 277"/>
                <a:gd name="T2" fmla="*/ 384 w 393"/>
                <a:gd name="T3" fmla="*/ 72 h 277"/>
                <a:gd name="T4" fmla="*/ 393 w 393"/>
                <a:gd name="T5" fmla="*/ 63 h 277"/>
                <a:gd name="T6" fmla="*/ 393 w 393"/>
                <a:gd name="T7" fmla="*/ 54 h 277"/>
                <a:gd name="T8" fmla="*/ 393 w 393"/>
                <a:gd name="T9" fmla="*/ 49 h 277"/>
                <a:gd name="T10" fmla="*/ 393 w 393"/>
                <a:gd name="T11" fmla="*/ 40 h 277"/>
                <a:gd name="T12" fmla="*/ 384 w 393"/>
                <a:gd name="T13" fmla="*/ 31 h 277"/>
                <a:gd name="T14" fmla="*/ 379 w 393"/>
                <a:gd name="T15" fmla="*/ 27 h 277"/>
                <a:gd name="T16" fmla="*/ 370 w 393"/>
                <a:gd name="T17" fmla="*/ 27 h 277"/>
                <a:gd name="T18" fmla="*/ 357 w 393"/>
                <a:gd name="T19" fmla="*/ 27 h 277"/>
                <a:gd name="T20" fmla="*/ 268 w 393"/>
                <a:gd name="T21" fmla="*/ 81 h 277"/>
                <a:gd name="T22" fmla="*/ 268 w 393"/>
                <a:gd name="T23" fmla="*/ 27 h 277"/>
                <a:gd name="T24" fmla="*/ 268 w 393"/>
                <a:gd name="T25" fmla="*/ 14 h 277"/>
                <a:gd name="T26" fmla="*/ 263 w 393"/>
                <a:gd name="T27" fmla="*/ 9 h 277"/>
                <a:gd name="T28" fmla="*/ 254 w 393"/>
                <a:gd name="T29" fmla="*/ 5 h 277"/>
                <a:gd name="T30" fmla="*/ 250 w 393"/>
                <a:gd name="T31" fmla="*/ 0 h 277"/>
                <a:gd name="T32" fmla="*/ 241 w 393"/>
                <a:gd name="T33" fmla="*/ 5 h 277"/>
                <a:gd name="T34" fmla="*/ 232 w 393"/>
                <a:gd name="T35" fmla="*/ 5 h 277"/>
                <a:gd name="T36" fmla="*/ 228 w 393"/>
                <a:gd name="T37" fmla="*/ 14 h 277"/>
                <a:gd name="T38" fmla="*/ 228 w 393"/>
                <a:gd name="T39" fmla="*/ 23 h 277"/>
                <a:gd name="T40" fmla="*/ 228 w 393"/>
                <a:gd name="T41" fmla="*/ 99 h 277"/>
                <a:gd name="T42" fmla="*/ 170 w 393"/>
                <a:gd name="T43" fmla="*/ 134 h 277"/>
                <a:gd name="T44" fmla="*/ 170 w 393"/>
                <a:gd name="T45" fmla="*/ 36 h 277"/>
                <a:gd name="T46" fmla="*/ 170 w 393"/>
                <a:gd name="T47" fmla="*/ 27 h 277"/>
                <a:gd name="T48" fmla="*/ 165 w 393"/>
                <a:gd name="T49" fmla="*/ 18 h 277"/>
                <a:gd name="T50" fmla="*/ 156 w 393"/>
                <a:gd name="T51" fmla="*/ 14 h 277"/>
                <a:gd name="T52" fmla="*/ 147 w 393"/>
                <a:gd name="T53" fmla="*/ 9 h 277"/>
                <a:gd name="T54" fmla="*/ 138 w 393"/>
                <a:gd name="T55" fmla="*/ 9 h 277"/>
                <a:gd name="T56" fmla="*/ 134 w 393"/>
                <a:gd name="T57" fmla="*/ 14 h 277"/>
                <a:gd name="T58" fmla="*/ 129 w 393"/>
                <a:gd name="T59" fmla="*/ 23 h 277"/>
                <a:gd name="T60" fmla="*/ 125 w 393"/>
                <a:gd name="T61" fmla="*/ 31 h 277"/>
                <a:gd name="T62" fmla="*/ 125 w 393"/>
                <a:gd name="T63" fmla="*/ 161 h 277"/>
                <a:gd name="T64" fmla="*/ 0 w 393"/>
                <a:gd name="T65" fmla="*/ 233 h 277"/>
                <a:gd name="T66" fmla="*/ 27 w 393"/>
                <a:gd name="T67" fmla="*/ 277 h 277"/>
                <a:gd name="T68" fmla="*/ 152 w 393"/>
                <a:gd name="T69" fmla="*/ 206 h 277"/>
                <a:gd name="T70" fmla="*/ 268 w 393"/>
                <a:gd name="T71" fmla="*/ 273 h 277"/>
                <a:gd name="T72" fmla="*/ 272 w 393"/>
                <a:gd name="T73" fmla="*/ 277 h 277"/>
                <a:gd name="T74" fmla="*/ 281 w 393"/>
                <a:gd name="T75" fmla="*/ 277 h 277"/>
                <a:gd name="T76" fmla="*/ 290 w 393"/>
                <a:gd name="T77" fmla="*/ 273 h 277"/>
                <a:gd name="T78" fmla="*/ 295 w 393"/>
                <a:gd name="T79" fmla="*/ 268 h 277"/>
                <a:gd name="T80" fmla="*/ 299 w 393"/>
                <a:gd name="T81" fmla="*/ 259 h 277"/>
                <a:gd name="T82" fmla="*/ 299 w 393"/>
                <a:gd name="T83" fmla="*/ 251 h 277"/>
                <a:gd name="T84" fmla="*/ 295 w 393"/>
                <a:gd name="T85" fmla="*/ 242 h 277"/>
                <a:gd name="T86" fmla="*/ 286 w 393"/>
                <a:gd name="T87" fmla="*/ 237 h 277"/>
                <a:gd name="T88" fmla="*/ 196 w 393"/>
                <a:gd name="T89" fmla="*/ 179 h 277"/>
                <a:gd name="T90" fmla="*/ 254 w 393"/>
                <a:gd name="T91" fmla="*/ 148 h 277"/>
                <a:gd name="T92" fmla="*/ 321 w 393"/>
                <a:gd name="T93" fmla="*/ 188 h 277"/>
                <a:gd name="T94" fmla="*/ 330 w 393"/>
                <a:gd name="T95" fmla="*/ 192 h 277"/>
                <a:gd name="T96" fmla="*/ 335 w 393"/>
                <a:gd name="T97" fmla="*/ 192 h 277"/>
                <a:gd name="T98" fmla="*/ 344 w 393"/>
                <a:gd name="T99" fmla="*/ 188 h 277"/>
                <a:gd name="T100" fmla="*/ 348 w 393"/>
                <a:gd name="T101" fmla="*/ 179 h 277"/>
                <a:gd name="T102" fmla="*/ 348 w 393"/>
                <a:gd name="T103" fmla="*/ 175 h 277"/>
                <a:gd name="T104" fmla="*/ 348 w 393"/>
                <a:gd name="T105" fmla="*/ 166 h 277"/>
                <a:gd name="T106" fmla="*/ 348 w 393"/>
                <a:gd name="T107" fmla="*/ 157 h 277"/>
                <a:gd name="T108" fmla="*/ 339 w 393"/>
                <a:gd name="T109" fmla="*/ 152 h 277"/>
                <a:gd name="T110" fmla="*/ 295 w 393"/>
                <a:gd name="T111" fmla="*/ 121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295" y="121"/>
                  </a:moveTo>
                  <a:lnTo>
                    <a:pt x="384" y="72"/>
                  </a:lnTo>
                  <a:lnTo>
                    <a:pt x="393" y="63"/>
                  </a:lnTo>
                  <a:lnTo>
                    <a:pt x="393" y="54"/>
                  </a:lnTo>
                  <a:lnTo>
                    <a:pt x="393" y="49"/>
                  </a:lnTo>
                  <a:lnTo>
                    <a:pt x="393" y="40"/>
                  </a:lnTo>
                  <a:lnTo>
                    <a:pt x="384" y="31"/>
                  </a:lnTo>
                  <a:lnTo>
                    <a:pt x="379" y="27"/>
                  </a:lnTo>
                  <a:lnTo>
                    <a:pt x="370" y="27"/>
                  </a:lnTo>
                  <a:lnTo>
                    <a:pt x="357" y="27"/>
                  </a:lnTo>
                  <a:lnTo>
                    <a:pt x="268" y="81"/>
                  </a:lnTo>
                  <a:lnTo>
                    <a:pt x="268" y="27"/>
                  </a:lnTo>
                  <a:lnTo>
                    <a:pt x="268" y="14"/>
                  </a:lnTo>
                  <a:lnTo>
                    <a:pt x="263" y="9"/>
                  </a:lnTo>
                  <a:lnTo>
                    <a:pt x="254" y="5"/>
                  </a:lnTo>
                  <a:lnTo>
                    <a:pt x="250" y="0"/>
                  </a:lnTo>
                  <a:lnTo>
                    <a:pt x="241" y="5"/>
                  </a:lnTo>
                  <a:lnTo>
                    <a:pt x="232" y="5"/>
                  </a:lnTo>
                  <a:lnTo>
                    <a:pt x="228" y="14"/>
                  </a:lnTo>
                  <a:lnTo>
                    <a:pt x="228" y="23"/>
                  </a:lnTo>
                  <a:lnTo>
                    <a:pt x="228" y="99"/>
                  </a:lnTo>
                  <a:lnTo>
                    <a:pt x="170" y="134"/>
                  </a:lnTo>
                  <a:lnTo>
                    <a:pt x="170" y="36"/>
                  </a:lnTo>
                  <a:lnTo>
                    <a:pt x="170" y="27"/>
                  </a:lnTo>
                  <a:lnTo>
                    <a:pt x="165" y="18"/>
                  </a:lnTo>
                  <a:lnTo>
                    <a:pt x="156" y="14"/>
                  </a:lnTo>
                  <a:lnTo>
                    <a:pt x="147" y="9"/>
                  </a:lnTo>
                  <a:lnTo>
                    <a:pt x="138" y="9"/>
                  </a:lnTo>
                  <a:lnTo>
                    <a:pt x="134" y="14"/>
                  </a:lnTo>
                  <a:lnTo>
                    <a:pt x="129" y="23"/>
                  </a:lnTo>
                  <a:lnTo>
                    <a:pt x="125" y="31"/>
                  </a:lnTo>
                  <a:lnTo>
                    <a:pt x="125" y="161"/>
                  </a:lnTo>
                  <a:lnTo>
                    <a:pt x="0" y="233"/>
                  </a:lnTo>
                  <a:lnTo>
                    <a:pt x="27" y="277"/>
                  </a:lnTo>
                  <a:lnTo>
                    <a:pt x="152" y="206"/>
                  </a:lnTo>
                  <a:lnTo>
                    <a:pt x="268" y="273"/>
                  </a:lnTo>
                  <a:lnTo>
                    <a:pt x="272" y="277"/>
                  </a:lnTo>
                  <a:lnTo>
                    <a:pt x="281" y="277"/>
                  </a:lnTo>
                  <a:lnTo>
                    <a:pt x="290" y="273"/>
                  </a:lnTo>
                  <a:lnTo>
                    <a:pt x="295" y="268"/>
                  </a:lnTo>
                  <a:lnTo>
                    <a:pt x="299" y="259"/>
                  </a:lnTo>
                  <a:lnTo>
                    <a:pt x="299" y="251"/>
                  </a:lnTo>
                  <a:lnTo>
                    <a:pt x="295" y="242"/>
                  </a:lnTo>
                  <a:lnTo>
                    <a:pt x="286" y="237"/>
                  </a:lnTo>
                  <a:lnTo>
                    <a:pt x="196" y="179"/>
                  </a:lnTo>
                  <a:lnTo>
                    <a:pt x="254" y="148"/>
                  </a:lnTo>
                  <a:lnTo>
                    <a:pt x="321" y="188"/>
                  </a:lnTo>
                  <a:lnTo>
                    <a:pt x="330" y="192"/>
                  </a:lnTo>
                  <a:lnTo>
                    <a:pt x="335" y="192"/>
                  </a:lnTo>
                  <a:lnTo>
                    <a:pt x="344" y="188"/>
                  </a:lnTo>
                  <a:lnTo>
                    <a:pt x="348" y="179"/>
                  </a:lnTo>
                  <a:lnTo>
                    <a:pt x="348" y="175"/>
                  </a:lnTo>
                  <a:lnTo>
                    <a:pt x="348" y="166"/>
                  </a:lnTo>
                  <a:lnTo>
                    <a:pt x="348" y="157"/>
                  </a:lnTo>
                  <a:lnTo>
                    <a:pt x="339" y="152"/>
                  </a:lnTo>
                  <a:lnTo>
                    <a:pt x="295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Freeform 18"/>
            <p:cNvSpPr>
              <a:spLocks/>
            </p:cNvSpPr>
            <p:nvPr/>
          </p:nvSpPr>
          <p:spPr bwMode="auto">
            <a:xfrm>
              <a:off x="1232" y="536"/>
              <a:ext cx="263" cy="228"/>
            </a:xfrm>
            <a:custGeom>
              <a:avLst/>
              <a:gdLst>
                <a:gd name="T0" fmla="*/ 0 w 263"/>
                <a:gd name="T1" fmla="*/ 116 h 228"/>
                <a:gd name="T2" fmla="*/ 49 w 263"/>
                <a:gd name="T3" fmla="*/ 67 h 228"/>
                <a:gd name="T4" fmla="*/ 67 w 263"/>
                <a:gd name="T5" fmla="*/ 0 h 228"/>
                <a:gd name="T6" fmla="*/ 134 w 263"/>
                <a:gd name="T7" fmla="*/ 23 h 228"/>
                <a:gd name="T8" fmla="*/ 201 w 263"/>
                <a:gd name="T9" fmla="*/ 0 h 228"/>
                <a:gd name="T10" fmla="*/ 214 w 263"/>
                <a:gd name="T11" fmla="*/ 67 h 228"/>
                <a:gd name="T12" fmla="*/ 263 w 263"/>
                <a:gd name="T13" fmla="*/ 116 h 228"/>
                <a:gd name="T14" fmla="*/ 214 w 263"/>
                <a:gd name="T15" fmla="*/ 161 h 228"/>
                <a:gd name="T16" fmla="*/ 201 w 263"/>
                <a:gd name="T17" fmla="*/ 228 h 228"/>
                <a:gd name="T18" fmla="*/ 134 w 263"/>
                <a:gd name="T19" fmla="*/ 210 h 228"/>
                <a:gd name="T20" fmla="*/ 67 w 263"/>
                <a:gd name="T21" fmla="*/ 228 h 228"/>
                <a:gd name="T22" fmla="*/ 49 w 263"/>
                <a:gd name="T23" fmla="*/ 161 h 228"/>
                <a:gd name="T24" fmla="*/ 0 w 263"/>
                <a:gd name="T25" fmla="*/ 116 h 2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3"/>
                <a:gd name="T40" fmla="*/ 0 h 228"/>
                <a:gd name="T41" fmla="*/ 263 w 263"/>
                <a:gd name="T42" fmla="*/ 228 h 2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3" h="228">
                  <a:moveTo>
                    <a:pt x="0" y="116"/>
                  </a:moveTo>
                  <a:lnTo>
                    <a:pt x="49" y="67"/>
                  </a:lnTo>
                  <a:lnTo>
                    <a:pt x="67" y="0"/>
                  </a:lnTo>
                  <a:lnTo>
                    <a:pt x="134" y="23"/>
                  </a:lnTo>
                  <a:lnTo>
                    <a:pt x="201" y="0"/>
                  </a:lnTo>
                  <a:lnTo>
                    <a:pt x="214" y="67"/>
                  </a:lnTo>
                  <a:lnTo>
                    <a:pt x="263" y="116"/>
                  </a:lnTo>
                  <a:lnTo>
                    <a:pt x="214" y="161"/>
                  </a:lnTo>
                  <a:lnTo>
                    <a:pt x="201" y="228"/>
                  </a:lnTo>
                  <a:lnTo>
                    <a:pt x="134" y="210"/>
                  </a:lnTo>
                  <a:lnTo>
                    <a:pt x="67" y="228"/>
                  </a:lnTo>
                  <a:lnTo>
                    <a:pt x="49" y="161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57200" y="2895600"/>
            <a:ext cx="304800" cy="457200"/>
            <a:chOff x="982" y="214"/>
            <a:chExt cx="759" cy="872"/>
          </a:xfrm>
        </p:grpSpPr>
        <p:sp>
          <p:nvSpPr>
            <p:cNvPr id="8206" name="Freeform 12"/>
            <p:cNvSpPr>
              <a:spLocks/>
            </p:cNvSpPr>
            <p:nvPr/>
          </p:nvSpPr>
          <p:spPr bwMode="auto">
            <a:xfrm>
              <a:off x="1214" y="214"/>
              <a:ext cx="299" cy="434"/>
            </a:xfrm>
            <a:custGeom>
              <a:avLst/>
              <a:gdLst>
                <a:gd name="T0" fmla="*/ 174 w 299"/>
                <a:gd name="T1" fmla="*/ 121 h 434"/>
                <a:gd name="T2" fmla="*/ 174 w 299"/>
                <a:gd name="T3" fmla="*/ 23 h 434"/>
                <a:gd name="T4" fmla="*/ 170 w 299"/>
                <a:gd name="T5" fmla="*/ 9 h 434"/>
                <a:gd name="T6" fmla="*/ 165 w 299"/>
                <a:gd name="T7" fmla="*/ 5 h 434"/>
                <a:gd name="T8" fmla="*/ 156 w 299"/>
                <a:gd name="T9" fmla="*/ 0 h 434"/>
                <a:gd name="T10" fmla="*/ 152 w 299"/>
                <a:gd name="T11" fmla="*/ 0 h 434"/>
                <a:gd name="T12" fmla="*/ 143 w 299"/>
                <a:gd name="T13" fmla="*/ 0 h 434"/>
                <a:gd name="T14" fmla="*/ 134 w 299"/>
                <a:gd name="T15" fmla="*/ 5 h 434"/>
                <a:gd name="T16" fmla="*/ 125 w 299"/>
                <a:gd name="T17" fmla="*/ 9 h 434"/>
                <a:gd name="T18" fmla="*/ 125 w 299"/>
                <a:gd name="T19" fmla="*/ 23 h 434"/>
                <a:gd name="T20" fmla="*/ 125 w 299"/>
                <a:gd name="T21" fmla="*/ 126 h 434"/>
                <a:gd name="T22" fmla="*/ 76 w 299"/>
                <a:gd name="T23" fmla="*/ 99 h 434"/>
                <a:gd name="T24" fmla="*/ 67 w 299"/>
                <a:gd name="T25" fmla="*/ 94 h 434"/>
                <a:gd name="T26" fmla="*/ 58 w 299"/>
                <a:gd name="T27" fmla="*/ 94 h 434"/>
                <a:gd name="T28" fmla="*/ 49 w 299"/>
                <a:gd name="T29" fmla="*/ 99 h 434"/>
                <a:gd name="T30" fmla="*/ 45 w 299"/>
                <a:gd name="T31" fmla="*/ 103 h 434"/>
                <a:gd name="T32" fmla="*/ 40 w 299"/>
                <a:gd name="T33" fmla="*/ 112 h 434"/>
                <a:gd name="T34" fmla="*/ 45 w 299"/>
                <a:gd name="T35" fmla="*/ 117 h 434"/>
                <a:gd name="T36" fmla="*/ 45 w 299"/>
                <a:gd name="T37" fmla="*/ 126 h 434"/>
                <a:gd name="T38" fmla="*/ 54 w 299"/>
                <a:gd name="T39" fmla="*/ 134 h 434"/>
                <a:gd name="T40" fmla="*/ 121 w 299"/>
                <a:gd name="T41" fmla="*/ 170 h 434"/>
                <a:gd name="T42" fmla="*/ 121 w 299"/>
                <a:gd name="T43" fmla="*/ 242 h 434"/>
                <a:gd name="T44" fmla="*/ 36 w 299"/>
                <a:gd name="T45" fmla="*/ 188 h 434"/>
                <a:gd name="T46" fmla="*/ 27 w 299"/>
                <a:gd name="T47" fmla="*/ 184 h 434"/>
                <a:gd name="T48" fmla="*/ 18 w 299"/>
                <a:gd name="T49" fmla="*/ 184 h 434"/>
                <a:gd name="T50" fmla="*/ 9 w 299"/>
                <a:gd name="T51" fmla="*/ 188 h 434"/>
                <a:gd name="T52" fmla="*/ 5 w 299"/>
                <a:gd name="T53" fmla="*/ 193 h 434"/>
                <a:gd name="T54" fmla="*/ 0 w 299"/>
                <a:gd name="T55" fmla="*/ 202 h 434"/>
                <a:gd name="T56" fmla="*/ 0 w 299"/>
                <a:gd name="T57" fmla="*/ 210 h 434"/>
                <a:gd name="T58" fmla="*/ 5 w 299"/>
                <a:gd name="T59" fmla="*/ 219 h 434"/>
                <a:gd name="T60" fmla="*/ 14 w 299"/>
                <a:gd name="T61" fmla="*/ 224 h 434"/>
                <a:gd name="T62" fmla="*/ 121 w 299"/>
                <a:gd name="T63" fmla="*/ 291 h 434"/>
                <a:gd name="T64" fmla="*/ 121 w 299"/>
                <a:gd name="T65" fmla="*/ 434 h 434"/>
                <a:gd name="T66" fmla="*/ 174 w 299"/>
                <a:gd name="T67" fmla="*/ 434 h 434"/>
                <a:gd name="T68" fmla="*/ 174 w 299"/>
                <a:gd name="T69" fmla="*/ 291 h 434"/>
                <a:gd name="T70" fmla="*/ 290 w 299"/>
                <a:gd name="T71" fmla="*/ 224 h 434"/>
                <a:gd name="T72" fmla="*/ 295 w 299"/>
                <a:gd name="T73" fmla="*/ 219 h 434"/>
                <a:gd name="T74" fmla="*/ 299 w 299"/>
                <a:gd name="T75" fmla="*/ 210 h 434"/>
                <a:gd name="T76" fmla="*/ 299 w 299"/>
                <a:gd name="T77" fmla="*/ 202 h 434"/>
                <a:gd name="T78" fmla="*/ 299 w 299"/>
                <a:gd name="T79" fmla="*/ 197 h 434"/>
                <a:gd name="T80" fmla="*/ 295 w 299"/>
                <a:gd name="T81" fmla="*/ 188 h 434"/>
                <a:gd name="T82" fmla="*/ 286 w 299"/>
                <a:gd name="T83" fmla="*/ 184 h 434"/>
                <a:gd name="T84" fmla="*/ 277 w 299"/>
                <a:gd name="T85" fmla="*/ 184 h 434"/>
                <a:gd name="T86" fmla="*/ 268 w 299"/>
                <a:gd name="T87" fmla="*/ 188 h 434"/>
                <a:gd name="T88" fmla="*/ 174 w 299"/>
                <a:gd name="T89" fmla="*/ 237 h 434"/>
                <a:gd name="T90" fmla="*/ 174 w 299"/>
                <a:gd name="T91" fmla="*/ 170 h 434"/>
                <a:gd name="T92" fmla="*/ 246 w 299"/>
                <a:gd name="T93" fmla="*/ 134 h 434"/>
                <a:gd name="T94" fmla="*/ 250 w 299"/>
                <a:gd name="T95" fmla="*/ 130 h 434"/>
                <a:gd name="T96" fmla="*/ 255 w 299"/>
                <a:gd name="T97" fmla="*/ 121 h 434"/>
                <a:gd name="T98" fmla="*/ 255 w 299"/>
                <a:gd name="T99" fmla="*/ 112 h 434"/>
                <a:gd name="T100" fmla="*/ 250 w 299"/>
                <a:gd name="T101" fmla="*/ 108 h 434"/>
                <a:gd name="T102" fmla="*/ 246 w 299"/>
                <a:gd name="T103" fmla="*/ 103 h 434"/>
                <a:gd name="T104" fmla="*/ 237 w 299"/>
                <a:gd name="T105" fmla="*/ 99 h 434"/>
                <a:gd name="T106" fmla="*/ 232 w 299"/>
                <a:gd name="T107" fmla="*/ 99 h 434"/>
                <a:gd name="T108" fmla="*/ 223 w 299"/>
                <a:gd name="T109" fmla="*/ 99 h 434"/>
                <a:gd name="T110" fmla="*/ 174 w 299"/>
                <a:gd name="T111" fmla="*/ 121 h 4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4"/>
                <a:gd name="T170" fmla="*/ 299 w 299"/>
                <a:gd name="T171" fmla="*/ 434 h 4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4">
                  <a:moveTo>
                    <a:pt x="174" y="121"/>
                  </a:moveTo>
                  <a:lnTo>
                    <a:pt x="174" y="23"/>
                  </a:lnTo>
                  <a:lnTo>
                    <a:pt x="170" y="9"/>
                  </a:lnTo>
                  <a:lnTo>
                    <a:pt x="165" y="5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43" y="0"/>
                  </a:lnTo>
                  <a:lnTo>
                    <a:pt x="134" y="5"/>
                  </a:lnTo>
                  <a:lnTo>
                    <a:pt x="125" y="9"/>
                  </a:lnTo>
                  <a:lnTo>
                    <a:pt x="125" y="23"/>
                  </a:lnTo>
                  <a:lnTo>
                    <a:pt x="125" y="126"/>
                  </a:lnTo>
                  <a:lnTo>
                    <a:pt x="76" y="99"/>
                  </a:lnTo>
                  <a:lnTo>
                    <a:pt x="67" y="94"/>
                  </a:lnTo>
                  <a:lnTo>
                    <a:pt x="58" y="94"/>
                  </a:lnTo>
                  <a:lnTo>
                    <a:pt x="49" y="99"/>
                  </a:lnTo>
                  <a:lnTo>
                    <a:pt x="45" y="103"/>
                  </a:lnTo>
                  <a:lnTo>
                    <a:pt x="40" y="112"/>
                  </a:lnTo>
                  <a:lnTo>
                    <a:pt x="45" y="117"/>
                  </a:lnTo>
                  <a:lnTo>
                    <a:pt x="45" y="126"/>
                  </a:lnTo>
                  <a:lnTo>
                    <a:pt x="54" y="134"/>
                  </a:lnTo>
                  <a:lnTo>
                    <a:pt x="121" y="170"/>
                  </a:lnTo>
                  <a:lnTo>
                    <a:pt x="121" y="242"/>
                  </a:lnTo>
                  <a:lnTo>
                    <a:pt x="36" y="188"/>
                  </a:lnTo>
                  <a:lnTo>
                    <a:pt x="27" y="184"/>
                  </a:lnTo>
                  <a:lnTo>
                    <a:pt x="18" y="184"/>
                  </a:lnTo>
                  <a:lnTo>
                    <a:pt x="9" y="188"/>
                  </a:lnTo>
                  <a:lnTo>
                    <a:pt x="5" y="193"/>
                  </a:lnTo>
                  <a:lnTo>
                    <a:pt x="0" y="202"/>
                  </a:lnTo>
                  <a:lnTo>
                    <a:pt x="0" y="210"/>
                  </a:lnTo>
                  <a:lnTo>
                    <a:pt x="5" y="219"/>
                  </a:lnTo>
                  <a:lnTo>
                    <a:pt x="14" y="224"/>
                  </a:lnTo>
                  <a:lnTo>
                    <a:pt x="121" y="291"/>
                  </a:lnTo>
                  <a:lnTo>
                    <a:pt x="121" y="434"/>
                  </a:lnTo>
                  <a:lnTo>
                    <a:pt x="174" y="434"/>
                  </a:lnTo>
                  <a:lnTo>
                    <a:pt x="174" y="291"/>
                  </a:lnTo>
                  <a:lnTo>
                    <a:pt x="290" y="224"/>
                  </a:lnTo>
                  <a:lnTo>
                    <a:pt x="295" y="219"/>
                  </a:lnTo>
                  <a:lnTo>
                    <a:pt x="299" y="210"/>
                  </a:lnTo>
                  <a:lnTo>
                    <a:pt x="299" y="202"/>
                  </a:lnTo>
                  <a:lnTo>
                    <a:pt x="299" y="197"/>
                  </a:lnTo>
                  <a:lnTo>
                    <a:pt x="295" y="188"/>
                  </a:lnTo>
                  <a:lnTo>
                    <a:pt x="286" y="184"/>
                  </a:lnTo>
                  <a:lnTo>
                    <a:pt x="277" y="184"/>
                  </a:lnTo>
                  <a:lnTo>
                    <a:pt x="268" y="188"/>
                  </a:lnTo>
                  <a:lnTo>
                    <a:pt x="174" y="237"/>
                  </a:lnTo>
                  <a:lnTo>
                    <a:pt x="174" y="170"/>
                  </a:lnTo>
                  <a:lnTo>
                    <a:pt x="246" y="134"/>
                  </a:lnTo>
                  <a:lnTo>
                    <a:pt x="250" y="130"/>
                  </a:lnTo>
                  <a:lnTo>
                    <a:pt x="255" y="121"/>
                  </a:lnTo>
                  <a:lnTo>
                    <a:pt x="255" y="112"/>
                  </a:lnTo>
                  <a:lnTo>
                    <a:pt x="250" y="108"/>
                  </a:lnTo>
                  <a:lnTo>
                    <a:pt x="246" y="103"/>
                  </a:lnTo>
                  <a:lnTo>
                    <a:pt x="237" y="99"/>
                  </a:lnTo>
                  <a:lnTo>
                    <a:pt x="232" y="99"/>
                  </a:lnTo>
                  <a:lnTo>
                    <a:pt x="223" y="99"/>
                  </a:lnTo>
                  <a:lnTo>
                    <a:pt x="174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13"/>
            <p:cNvSpPr>
              <a:spLocks/>
            </p:cNvSpPr>
            <p:nvPr/>
          </p:nvSpPr>
          <p:spPr bwMode="auto">
            <a:xfrm>
              <a:off x="982" y="398"/>
              <a:ext cx="393" cy="272"/>
            </a:xfrm>
            <a:custGeom>
              <a:avLst/>
              <a:gdLst>
                <a:gd name="T0" fmla="*/ 121 w 393"/>
                <a:gd name="T1" fmla="*/ 71 h 272"/>
                <a:gd name="T2" fmla="*/ 36 w 393"/>
                <a:gd name="T3" fmla="*/ 22 h 272"/>
                <a:gd name="T4" fmla="*/ 27 w 393"/>
                <a:gd name="T5" fmla="*/ 18 h 272"/>
                <a:gd name="T6" fmla="*/ 18 w 393"/>
                <a:gd name="T7" fmla="*/ 18 h 272"/>
                <a:gd name="T8" fmla="*/ 9 w 393"/>
                <a:gd name="T9" fmla="*/ 22 h 272"/>
                <a:gd name="T10" fmla="*/ 5 w 393"/>
                <a:gd name="T11" fmla="*/ 31 h 272"/>
                <a:gd name="T12" fmla="*/ 0 w 393"/>
                <a:gd name="T13" fmla="*/ 40 h 272"/>
                <a:gd name="T14" fmla="*/ 0 w 393"/>
                <a:gd name="T15" fmla="*/ 49 h 272"/>
                <a:gd name="T16" fmla="*/ 5 w 393"/>
                <a:gd name="T17" fmla="*/ 58 h 272"/>
                <a:gd name="T18" fmla="*/ 9 w 393"/>
                <a:gd name="T19" fmla="*/ 62 h 272"/>
                <a:gd name="T20" fmla="*/ 98 w 393"/>
                <a:gd name="T21" fmla="*/ 116 h 272"/>
                <a:gd name="T22" fmla="*/ 54 w 393"/>
                <a:gd name="T23" fmla="*/ 143 h 272"/>
                <a:gd name="T24" fmla="*/ 45 w 393"/>
                <a:gd name="T25" fmla="*/ 147 h 272"/>
                <a:gd name="T26" fmla="*/ 40 w 393"/>
                <a:gd name="T27" fmla="*/ 156 h 272"/>
                <a:gd name="T28" fmla="*/ 40 w 393"/>
                <a:gd name="T29" fmla="*/ 165 h 272"/>
                <a:gd name="T30" fmla="*/ 40 w 393"/>
                <a:gd name="T31" fmla="*/ 174 h 272"/>
                <a:gd name="T32" fmla="*/ 49 w 393"/>
                <a:gd name="T33" fmla="*/ 178 h 272"/>
                <a:gd name="T34" fmla="*/ 54 w 393"/>
                <a:gd name="T35" fmla="*/ 183 h 272"/>
                <a:gd name="T36" fmla="*/ 63 w 393"/>
                <a:gd name="T37" fmla="*/ 183 h 272"/>
                <a:gd name="T38" fmla="*/ 72 w 393"/>
                <a:gd name="T39" fmla="*/ 183 h 272"/>
                <a:gd name="T40" fmla="*/ 139 w 393"/>
                <a:gd name="T41" fmla="*/ 143 h 272"/>
                <a:gd name="T42" fmla="*/ 197 w 393"/>
                <a:gd name="T43" fmla="*/ 178 h 272"/>
                <a:gd name="T44" fmla="*/ 112 w 393"/>
                <a:gd name="T45" fmla="*/ 223 h 272"/>
                <a:gd name="T46" fmla="*/ 103 w 393"/>
                <a:gd name="T47" fmla="*/ 232 h 272"/>
                <a:gd name="T48" fmla="*/ 98 w 393"/>
                <a:gd name="T49" fmla="*/ 241 h 272"/>
                <a:gd name="T50" fmla="*/ 98 w 393"/>
                <a:gd name="T51" fmla="*/ 246 h 272"/>
                <a:gd name="T52" fmla="*/ 98 w 393"/>
                <a:gd name="T53" fmla="*/ 254 h 272"/>
                <a:gd name="T54" fmla="*/ 103 w 393"/>
                <a:gd name="T55" fmla="*/ 263 h 272"/>
                <a:gd name="T56" fmla="*/ 112 w 393"/>
                <a:gd name="T57" fmla="*/ 268 h 272"/>
                <a:gd name="T58" fmla="*/ 121 w 393"/>
                <a:gd name="T59" fmla="*/ 268 h 272"/>
                <a:gd name="T60" fmla="*/ 130 w 393"/>
                <a:gd name="T61" fmla="*/ 263 h 272"/>
                <a:gd name="T62" fmla="*/ 241 w 393"/>
                <a:gd name="T63" fmla="*/ 201 h 272"/>
                <a:gd name="T64" fmla="*/ 366 w 393"/>
                <a:gd name="T65" fmla="*/ 272 h 272"/>
                <a:gd name="T66" fmla="*/ 393 w 393"/>
                <a:gd name="T67" fmla="*/ 228 h 272"/>
                <a:gd name="T68" fmla="*/ 268 w 393"/>
                <a:gd name="T69" fmla="*/ 156 h 272"/>
                <a:gd name="T70" fmla="*/ 268 w 393"/>
                <a:gd name="T71" fmla="*/ 22 h 272"/>
                <a:gd name="T72" fmla="*/ 268 w 393"/>
                <a:gd name="T73" fmla="*/ 13 h 272"/>
                <a:gd name="T74" fmla="*/ 264 w 393"/>
                <a:gd name="T75" fmla="*/ 9 h 272"/>
                <a:gd name="T76" fmla="*/ 255 w 393"/>
                <a:gd name="T77" fmla="*/ 4 h 272"/>
                <a:gd name="T78" fmla="*/ 250 w 393"/>
                <a:gd name="T79" fmla="*/ 0 h 272"/>
                <a:gd name="T80" fmla="*/ 241 w 393"/>
                <a:gd name="T81" fmla="*/ 0 h 272"/>
                <a:gd name="T82" fmla="*/ 232 w 393"/>
                <a:gd name="T83" fmla="*/ 4 h 272"/>
                <a:gd name="T84" fmla="*/ 228 w 393"/>
                <a:gd name="T85" fmla="*/ 13 h 272"/>
                <a:gd name="T86" fmla="*/ 228 w 393"/>
                <a:gd name="T87" fmla="*/ 22 h 272"/>
                <a:gd name="T88" fmla="*/ 223 w 393"/>
                <a:gd name="T89" fmla="*/ 129 h 272"/>
                <a:gd name="T90" fmla="*/ 165 w 393"/>
                <a:gd name="T91" fmla="*/ 94 h 272"/>
                <a:gd name="T92" fmla="*/ 170 w 393"/>
                <a:gd name="T93" fmla="*/ 18 h 272"/>
                <a:gd name="T94" fmla="*/ 165 w 393"/>
                <a:gd name="T95" fmla="*/ 9 h 272"/>
                <a:gd name="T96" fmla="*/ 161 w 393"/>
                <a:gd name="T97" fmla="*/ 4 h 272"/>
                <a:gd name="T98" fmla="*/ 156 w 393"/>
                <a:gd name="T99" fmla="*/ 0 h 272"/>
                <a:gd name="T100" fmla="*/ 148 w 393"/>
                <a:gd name="T101" fmla="*/ 0 h 272"/>
                <a:gd name="T102" fmla="*/ 139 w 393"/>
                <a:gd name="T103" fmla="*/ 0 h 272"/>
                <a:gd name="T104" fmla="*/ 134 w 393"/>
                <a:gd name="T105" fmla="*/ 4 h 272"/>
                <a:gd name="T106" fmla="*/ 130 w 393"/>
                <a:gd name="T107" fmla="*/ 9 h 272"/>
                <a:gd name="T108" fmla="*/ 125 w 393"/>
                <a:gd name="T109" fmla="*/ 18 h 272"/>
                <a:gd name="T110" fmla="*/ 121 w 393"/>
                <a:gd name="T111" fmla="*/ 7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121" y="71"/>
                  </a:moveTo>
                  <a:lnTo>
                    <a:pt x="36" y="22"/>
                  </a:lnTo>
                  <a:lnTo>
                    <a:pt x="27" y="18"/>
                  </a:lnTo>
                  <a:lnTo>
                    <a:pt x="18" y="18"/>
                  </a:lnTo>
                  <a:lnTo>
                    <a:pt x="9" y="22"/>
                  </a:lnTo>
                  <a:lnTo>
                    <a:pt x="5" y="31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5" y="58"/>
                  </a:lnTo>
                  <a:lnTo>
                    <a:pt x="9" y="62"/>
                  </a:lnTo>
                  <a:lnTo>
                    <a:pt x="98" y="116"/>
                  </a:lnTo>
                  <a:lnTo>
                    <a:pt x="54" y="143"/>
                  </a:lnTo>
                  <a:lnTo>
                    <a:pt x="45" y="147"/>
                  </a:lnTo>
                  <a:lnTo>
                    <a:pt x="40" y="156"/>
                  </a:lnTo>
                  <a:lnTo>
                    <a:pt x="40" y="165"/>
                  </a:lnTo>
                  <a:lnTo>
                    <a:pt x="40" y="174"/>
                  </a:lnTo>
                  <a:lnTo>
                    <a:pt x="49" y="178"/>
                  </a:lnTo>
                  <a:lnTo>
                    <a:pt x="54" y="183"/>
                  </a:lnTo>
                  <a:lnTo>
                    <a:pt x="63" y="183"/>
                  </a:lnTo>
                  <a:lnTo>
                    <a:pt x="72" y="183"/>
                  </a:lnTo>
                  <a:lnTo>
                    <a:pt x="139" y="143"/>
                  </a:lnTo>
                  <a:lnTo>
                    <a:pt x="197" y="178"/>
                  </a:lnTo>
                  <a:lnTo>
                    <a:pt x="112" y="223"/>
                  </a:lnTo>
                  <a:lnTo>
                    <a:pt x="103" y="232"/>
                  </a:lnTo>
                  <a:lnTo>
                    <a:pt x="98" y="241"/>
                  </a:lnTo>
                  <a:lnTo>
                    <a:pt x="98" y="246"/>
                  </a:lnTo>
                  <a:lnTo>
                    <a:pt x="98" y="254"/>
                  </a:lnTo>
                  <a:lnTo>
                    <a:pt x="103" y="263"/>
                  </a:lnTo>
                  <a:lnTo>
                    <a:pt x="112" y="268"/>
                  </a:lnTo>
                  <a:lnTo>
                    <a:pt x="121" y="268"/>
                  </a:lnTo>
                  <a:lnTo>
                    <a:pt x="130" y="263"/>
                  </a:lnTo>
                  <a:lnTo>
                    <a:pt x="241" y="201"/>
                  </a:lnTo>
                  <a:lnTo>
                    <a:pt x="366" y="272"/>
                  </a:lnTo>
                  <a:lnTo>
                    <a:pt x="393" y="228"/>
                  </a:lnTo>
                  <a:lnTo>
                    <a:pt x="268" y="156"/>
                  </a:lnTo>
                  <a:lnTo>
                    <a:pt x="268" y="22"/>
                  </a:lnTo>
                  <a:lnTo>
                    <a:pt x="268" y="13"/>
                  </a:lnTo>
                  <a:lnTo>
                    <a:pt x="264" y="9"/>
                  </a:lnTo>
                  <a:lnTo>
                    <a:pt x="255" y="4"/>
                  </a:lnTo>
                  <a:lnTo>
                    <a:pt x="250" y="0"/>
                  </a:lnTo>
                  <a:lnTo>
                    <a:pt x="241" y="0"/>
                  </a:lnTo>
                  <a:lnTo>
                    <a:pt x="232" y="4"/>
                  </a:lnTo>
                  <a:lnTo>
                    <a:pt x="228" y="13"/>
                  </a:lnTo>
                  <a:lnTo>
                    <a:pt x="228" y="22"/>
                  </a:lnTo>
                  <a:lnTo>
                    <a:pt x="223" y="129"/>
                  </a:lnTo>
                  <a:lnTo>
                    <a:pt x="165" y="94"/>
                  </a:lnTo>
                  <a:lnTo>
                    <a:pt x="170" y="18"/>
                  </a:lnTo>
                  <a:lnTo>
                    <a:pt x="165" y="9"/>
                  </a:lnTo>
                  <a:lnTo>
                    <a:pt x="161" y="4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39" y="0"/>
                  </a:lnTo>
                  <a:lnTo>
                    <a:pt x="134" y="4"/>
                  </a:lnTo>
                  <a:lnTo>
                    <a:pt x="130" y="9"/>
                  </a:lnTo>
                  <a:lnTo>
                    <a:pt x="125" y="18"/>
                  </a:lnTo>
                  <a:lnTo>
                    <a:pt x="121" y="7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14"/>
            <p:cNvSpPr>
              <a:spLocks/>
            </p:cNvSpPr>
            <p:nvPr/>
          </p:nvSpPr>
          <p:spPr bwMode="auto">
            <a:xfrm>
              <a:off x="982" y="626"/>
              <a:ext cx="393" cy="277"/>
            </a:xfrm>
            <a:custGeom>
              <a:avLst/>
              <a:gdLst>
                <a:gd name="T0" fmla="*/ 98 w 393"/>
                <a:gd name="T1" fmla="*/ 156 h 277"/>
                <a:gd name="T2" fmla="*/ 9 w 393"/>
                <a:gd name="T3" fmla="*/ 205 h 277"/>
                <a:gd name="T4" fmla="*/ 0 w 393"/>
                <a:gd name="T5" fmla="*/ 214 h 277"/>
                <a:gd name="T6" fmla="*/ 0 w 393"/>
                <a:gd name="T7" fmla="*/ 223 h 277"/>
                <a:gd name="T8" fmla="*/ 0 w 393"/>
                <a:gd name="T9" fmla="*/ 228 h 277"/>
                <a:gd name="T10" fmla="*/ 0 w 393"/>
                <a:gd name="T11" fmla="*/ 237 h 277"/>
                <a:gd name="T12" fmla="*/ 9 w 393"/>
                <a:gd name="T13" fmla="*/ 246 h 277"/>
                <a:gd name="T14" fmla="*/ 14 w 393"/>
                <a:gd name="T15" fmla="*/ 250 h 277"/>
                <a:gd name="T16" fmla="*/ 23 w 393"/>
                <a:gd name="T17" fmla="*/ 250 h 277"/>
                <a:gd name="T18" fmla="*/ 36 w 393"/>
                <a:gd name="T19" fmla="*/ 250 h 277"/>
                <a:gd name="T20" fmla="*/ 125 w 393"/>
                <a:gd name="T21" fmla="*/ 196 h 277"/>
                <a:gd name="T22" fmla="*/ 125 w 393"/>
                <a:gd name="T23" fmla="*/ 250 h 277"/>
                <a:gd name="T24" fmla="*/ 125 w 393"/>
                <a:gd name="T25" fmla="*/ 263 h 277"/>
                <a:gd name="T26" fmla="*/ 130 w 393"/>
                <a:gd name="T27" fmla="*/ 268 h 277"/>
                <a:gd name="T28" fmla="*/ 139 w 393"/>
                <a:gd name="T29" fmla="*/ 272 h 277"/>
                <a:gd name="T30" fmla="*/ 143 w 393"/>
                <a:gd name="T31" fmla="*/ 277 h 277"/>
                <a:gd name="T32" fmla="*/ 152 w 393"/>
                <a:gd name="T33" fmla="*/ 277 h 277"/>
                <a:gd name="T34" fmla="*/ 161 w 393"/>
                <a:gd name="T35" fmla="*/ 272 h 277"/>
                <a:gd name="T36" fmla="*/ 165 w 393"/>
                <a:gd name="T37" fmla="*/ 263 h 277"/>
                <a:gd name="T38" fmla="*/ 165 w 393"/>
                <a:gd name="T39" fmla="*/ 254 h 277"/>
                <a:gd name="T40" fmla="*/ 165 w 393"/>
                <a:gd name="T41" fmla="*/ 178 h 277"/>
                <a:gd name="T42" fmla="*/ 223 w 393"/>
                <a:gd name="T43" fmla="*/ 143 h 277"/>
                <a:gd name="T44" fmla="*/ 223 w 393"/>
                <a:gd name="T45" fmla="*/ 241 h 277"/>
                <a:gd name="T46" fmla="*/ 223 w 393"/>
                <a:gd name="T47" fmla="*/ 250 h 277"/>
                <a:gd name="T48" fmla="*/ 228 w 393"/>
                <a:gd name="T49" fmla="*/ 259 h 277"/>
                <a:gd name="T50" fmla="*/ 237 w 393"/>
                <a:gd name="T51" fmla="*/ 263 h 277"/>
                <a:gd name="T52" fmla="*/ 246 w 393"/>
                <a:gd name="T53" fmla="*/ 268 h 277"/>
                <a:gd name="T54" fmla="*/ 255 w 393"/>
                <a:gd name="T55" fmla="*/ 268 h 277"/>
                <a:gd name="T56" fmla="*/ 259 w 393"/>
                <a:gd name="T57" fmla="*/ 263 h 277"/>
                <a:gd name="T58" fmla="*/ 264 w 393"/>
                <a:gd name="T59" fmla="*/ 254 h 277"/>
                <a:gd name="T60" fmla="*/ 268 w 393"/>
                <a:gd name="T61" fmla="*/ 246 h 277"/>
                <a:gd name="T62" fmla="*/ 268 w 393"/>
                <a:gd name="T63" fmla="*/ 116 h 277"/>
                <a:gd name="T64" fmla="*/ 393 w 393"/>
                <a:gd name="T65" fmla="*/ 44 h 277"/>
                <a:gd name="T66" fmla="*/ 366 w 393"/>
                <a:gd name="T67" fmla="*/ 0 h 277"/>
                <a:gd name="T68" fmla="*/ 241 w 393"/>
                <a:gd name="T69" fmla="*/ 71 h 277"/>
                <a:gd name="T70" fmla="*/ 125 w 393"/>
                <a:gd name="T71" fmla="*/ 4 h 277"/>
                <a:gd name="T72" fmla="*/ 121 w 393"/>
                <a:gd name="T73" fmla="*/ 0 h 277"/>
                <a:gd name="T74" fmla="*/ 112 w 393"/>
                <a:gd name="T75" fmla="*/ 0 h 277"/>
                <a:gd name="T76" fmla="*/ 103 w 393"/>
                <a:gd name="T77" fmla="*/ 4 h 277"/>
                <a:gd name="T78" fmla="*/ 98 w 393"/>
                <a:gd name="T79" fmla="*/ 9 h 277"/>
                <a:gd name="T80" fmla="*/ 94 w 393"/>
                <a:gd name="T81" fmla="*/ 18 h 277"/>
                <a:gd name="T82" fmla="*/ 94 w 393"/>
                <a:gd name="T83" fmla="*/ 26 h 277"/>
                <a:gd name="T84" fmla="*/ 98 w 393"/>
                <a:gd name="T85" fmla="*/ 35 h 277"/>
                <a:gd name="T86" fmla="*/ 107 w 393"/>
                <a:gd name="T87" fmla="*/ 40 h 277"/>
                <a:gd name="T88" fmla="*/ 197 w 393"/>
                <a:gd name="T89" fmla="*/ 98 h 277"/>
                <a:gd name="T90" fmla="*/ 139 w 393"/>
                <a:gd name="T91" fmla="*/ 129 h 277"/>
                <a:gd name="T92" fmla="*/ 72 w 393"/>
                <a:gd name="T93" fmla="*/ 89 h 277"/>
                <a:gd name="T94" fmla="*/ 63 w 393"/>
                <a:gd name="T95" fmla="*/ 85 h 277"/>
                <a:gd name="T96" fmla="*/ 58 w 393"/>
                <a:gd name="T97" fmla="*/ 85 h 277"/>
                <a:gd name="T98" fmla="*/ 49 w 393"/>
                <a:gd name="T99" fmla="*/ 89 h 277"/>
                <a:gd name="T100" fmla="*/ 45 w 393"/>
                <a:gd name="T101" fmla="*/ 98 h 277"/>
                <a:gd name="T102" fmla="*/ 45 w 393"/>
                <a:gd name="T103" fmla="*/ 102 h 277"/>
                <a:gd name="T104" fmla="*/ 45 w 393"/>
                <a:gd name="T105" fmla="*/ 111 h 277"/>
                <a:gd name="T106" fmla="*/ 45 w 393"/>
                <a:gd name="T107" fmla="*/ 120 h 277"/>
                <a:gd name="T108" fmla="*/ 54 w 393"/>
                <a:gd name="T109" fmla="*/ 125 h 277"/>
                <a:gd name="T110" fmla="*/ 98 w 393"/>
                <a:gd name="T111" fmla="*/ 156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98" y="156"/>
                  </a:moveTo>
                  <a:lnTo>
                    <a:pt x="9" y="205"/>
                  </a:lnTo>
                  <a:lnTo>
                    <a:pt x="0" y="214"/>
                  </a:lnTo>
                  <a:lnTo>
                    <a:pt x="0" y="223"/>
                  </a:lnTo>
                  <a:lnTo>
                    <a:pt x="0" y="228"/>
                  </a:lnTo>
                  <a:lnTo>
                    <a:pt x="0" y="237"/>
                  </a:lnTo>
                  <a:lnTo>
                    <a:pt x="9" y="246"/>
                  </a:lnTo>
                  <a:lnTo>
                    <a:pt x="14" y="250"/>
                  </a:lnTo>
                  <a:lnTo>
                    <a:pt x="23" y="250"/>
                  </a:lnTo>
                  <a:lnTo>
                    <a:pt x="36" y="250"/>
                  </a:lnTo>
                  <a:lnTo>
                    <a:pt x="125" y="196"/>
                  </a:lnTo>
                  <a:lnTo>
                    <a:pt x="125" y="250"/>
                  </a:lnTo>
                  <a:lnTo>
                    <a:pt x="125" y="263"/>
                  </a:lnTo>
                  <a:lnTo>
                    <a:pt x="130" y="268"/>
                  </a:lnTo>
                  <a:lnTo>
                    <a:pt x="139" y="272"/>
                  </a:lnTo>
                  <a:lnTo>
                    <a:pt x="143" y="277"/>
                  </a:lnTo>
                  <a:lnTo>
                    <a:pt x="152" y="277"/>
                  </a:lnTo>
                  <a:lnTo>
                    <a:pt x="161" y="272"/>
                  </a:lnTo>
                  <a:lnTo>
                    <a:pt x="165" y="263"/>
                  </a:lnTo>
                  <a:lnTo>
                    <a:pt x="165" y="254"/>
                  </a:lnTo>
                  <a:lnTo>
                    <a:pt x="165" y="178"/>
                  </a:lnTo>
                  <a:lnTo>
                    <a:pt x="223" y="143"/>
                  </a:lnTo>
                  <a:lnTo>
                    <a:pt x="223" y="241"/>
                  </a:lnTo>
                  <a:lnTo>
                    <a:pt x="223" y="250"/>
                  </a:lnTo>
                  <a:lnTo>
                    <a:pt x="228" y="259"/>
                  </a:lnTo>
                  <a:lnTo>
                    <a:pt x="237" y="263"/>
                  </a:lnTo>
                  <a:lnTo>
                    <a:pt x="246" y="268"/>
                  </a:lnTo>
                  <a:lnTo>
                    <a:pt x="255" y="268"/>
                  </a:lnTo>
                  <a:lnTo>
                    <a:pt x="259" y="263"/>
                  </a:lnTo>
                  <a:lnTo>
                    <a:pt x="264" y="254"/>
                  </a:lnTo>
                  <a:lnTo>
                    <a:pt x="268" y="246"/>
                  </a:lnTo>
                  <a:lnTo>
                    <a:pt x="268" y="116"/>
                  </a:lnTo>
                  <a:lnTo>
                    <a:pt x="393" y="44"/>
                  </a:lnTo>
                  <a:lnTo>
                    <a:pt x="366" y="0"/>
                  </a:lnTo>
                  <a:lnTo>
                    <a:pt x="241" y="71"/>
                  </a:lnTo>
                  <a:lnTo>
                    <a:pt x="125" y="4"/>
                  </a:lnTo>
                  <a:lnTo>
                    <a:pt x="121" y="0"/>
                  </a:lnTo>
                  <a:lnTo>
                    <a:pt x="112" y="0"/>
                  </a:lnTo>
                  <a:lnTo>
                    <a:pt x="103" y="4"/>
                  </a:lnTo>
                  <a:lnTo>
                    <a:pt x="98" y="9"/>
                  </a:lnTo>
                  <a:lnTo>
                    <a:pt x="94" y="18"/>
                  </a:lnTo>
                  <a:lnTo>
                    <a:pt x="94" y="26"/>
                  </a:lnTo>
                  <a:lnTo>
                    <a:pt x="98" y="35"/>
                  </a:lnTo>
                  <a:lnTo>
                    <a:pt x="107" y="40"/>
                  </a:lnTo>
                  <a:lnTo>
                    <a:pt x="197" y="98"/>
                  </a:lnTo>
                  <a:lnTo>
                    <a:pt x="139" y="129"/>
                  </a:lnTo>
                  <a:lnTo>
                    <a:pt x="72" y="89"/>
                  </a:lnTo>
                  <a:lnTo>
                    <a:pt x="63" y="85"/>
                  </a:lnTo>
                  <a:lnTo>
                    <a:pt x="58" y="85"/>
                  </a:lnTo>
                  <a:lnTo>
                    <a:pt x="49" y="89"/>
                  </a:lnTo>
                  <a:lnTo>
                    <a:pt x="45" y="98"/>
                  </a:lnTo>
                  <a:lnTo>
                    <a:pt x="45" y="102"/>
                  </a:lnTo>
                  <a:lnTo>
                    <a:pt x="45" y="111"/>
                  </a:lnTo>
                  <a:lnTo>
                    <a:pt x="45" y="120"/>
                  </a:lnTo>
                  <a:lnTo>
                    <a:pt x="54" y="125"/>
                  </a:lnTo>
                  <a:lnTo>
                    <a:pt x="98" y="15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15"/>
            <p:cNvSpPr>
              <a:spLocks/>
            </p:cNvSpPr>
            <p:nvPr/>
          </p:nvSpPr>
          <p:spPr bwMode="auto">
            <a:xfrm>
              <a:off x="1210" y="648"/>
              <a:ext cx="299" cy="438"/>
            </a:xfrm>
            <a:custGeom>
              <a:avLst/>
              <a:gdLst>
                <a:gd name="T0" fmla="*/ 125 w 299"/>
                <a:gd name="T1" fmla="*/ 313 h 438"/>
                <a:gd name="T2" fmla="*/ 125 w 299"/>
                <a:gd name="T3" fmla="*/ 411 h 438"/>
                <a:gd name="T4" fmla="*/ 129 w 299"/>
                <a:gd name="T5" fmla="*/ 425 h 438"/>
                <a:gd name="T6" fmla="*/ 134 w 299"/>
                <a:gd name="T7" fmla="*/ 429 h 438"/>
                <a:gd name="T8" fmla="*/ 143 w 299"/>
                <a:gd name="T9" fmla="*/ 434 h 438"/>
                <a:gd name="T10" fmla="*/ 147 w 299"/>
                <a:gd name="T11" fmla="*/ 438 h 438"/>
                <a:gd name="T12" fmla="*/ 156 w 299"/>
                <a:gd name="T13" fmla="*/ 434 h 438"/>
                <a:gd name="T14" fmla="*/ 165 w 299"/>
                <a:gd name="T15" fmla="*/ 429 h 438"/>
                <a:gd name="T16" fmla="*/ 174 w 299"/>
                <a:gd name="T17" fmla="*/ 425 h 438"/>
                <a:gd name="T18" fmla="*/ 174 w 299"/>
                <a:gd name="T19" fmla="*/ 411 h 438"/>
                <a:gd name="T20" fmla="*/ 174 w 299"/>
                <a:gd name="T21" fmla="*/ 308 h 438"/>
                <a:gd name="T22" fmla="*/ 223 w 299"/>
                <a:gd name="T23" fmla="*/ 335 h 438"/>
                <a:gd name="T24" fmla="*/ 232 w 299"/>
                <a:gd name="T25" fmla="*/ 340 h 438"/>
                <a:gd name="T26" fmla="*/ 241 w 299"/>
                <a:gd name="T27" fmla="*/ 340 h 438"/>
                <a:gd name="T28" fmla="*/ 250 w 299"/>
                <a:gd name="T29" fmla="*/ 335 h 438"/>
                <a:gd name="T30" fmla="*/ 254 w 299"/>
                <a:gd name="T31" fmla="*/ 331 h 438"/>
                <a:gd name="T32" fmla="*/ 254 w 299"/>
                <a:gd name="T33" fmla="*/ 322 h 438"/>
                <a:gd name="T34" fmla="*/ 254 w 299"/>
                <a:gd name="T35" fmla="*/ 317 h 438"/>
                <a:gd name="T36" fmla="*/ 254 w 299"/>
                <a:gd name="T37" fmla="*/ 308 h 438"/>
                <a:gd name="T38" fmla="*/ 245 w 299"/>
                <a:gd name="T39" fmla="*/ 300 h 438"/>
                <a:gd name="T40" fmla="*/ 178 w 299"/>
                <a:gd name="T41" fmla="*/ 264 h 438"/>
                <a:gd name="T42" fmla="*/ 178 w 299"/>
                <a:gd name="T43" fmla="*/ 192 h 438"/>
                <a:gd name="T44" fmla="*/ 263 w 299"/>
                <a:gd name="T45" fmla="*/ 246 h 438"/>
                <a:gd name="T46" fmla="*/ 272 w 299"/>
                <a:gd name="T47" fmla="*/ 250 h 438"/>
                <a:gd name="T48" fmla="*/ 281 w 299"/>
                <a:gd name="T49" fmla="*/ 250 h 438"/>
                <a:gd name="T50" fmla="*/ 290 w 299"/>
                <a:gd name="T51" fmla="*/ 246 h 438"/>
                <a:gd name="T52" fmla="*/ 294 w 299"/>
                <a:gd name="T53" fmla="*/ 241 h 438"/>
                <a:gd name="T54" fmla="*/ 299 w 299"/>
                <a:gd name="T55" fmla="*/ 232 h 438"/>
                <a:gd name="T56" fmla="*/ 299 w 299"/>
                <a:gd name="T57" fmla="*/ 224 h 438"/>
                <a:gd name="T58" fmla="*/ 294 w 299"/>
                <a:gd name="T59" fmla="*/ 215 h 438"/>
                <a:gd name="T60" fmla="*/ 285 w 299"/>
                <a:gd name="T61" fmla="*/ 210 h 438"/>
                <a:gd name="T62" fmla="*/ 178 w 299"/>
                <a:gd name="T63" fmla="*/ 143 h 438"/>
                <a:gd name="T64" fmla="*/ 178 w 299"/>
                <a:gd name="T65" fmla="*/ 0 h 438"/>
                <a:gd name="T66" fmla="*/ 125 w 299"/>
                <a:gd name="T67" fmla="*/ 0 h 438"/>
                <a:gd name="T68" fmla="*/ 125 w 299"/>
                <a:gd name="T69" fmla="*/ 143 h 438"/>
                <a:gd name="T70" fmla="*/ 9 w 299"/>
                <a:gd name="T71" fmla="*/ 210 h 438"/>
                <a:gd name="T72" fmla="*/ 4 w 299"/>
                <a:gd name="T73" fmla="*/ 215 h 438"/>
                <a:gd name="T74" fmla="*/ 0 w 299"/>
                <a:gd name="T75" fmla="*/ 224 h 438"/>
                <a:gd name="T76" fmla="*/ 0 w 299"/>
                <a:gd name="T77" fmla="*/ 232 h 438"/>
                <a:gd name="T78" fmla="*/ 0 w 299"/>
                <a:gd name="T79" fmla="*/ 237 h 438"/>
                <a:gd name="T80" fmla="*/ 4 w 299"/>
                <a:gd name="T81" fmla="*/ 246 h 438"/>
                <a:gd name="T82" fmla="*/ 13 w 299"/>
                <a:gd name="T83" fmla="*/ 250 h 438"/>
                <a:gd name="T84" fmla="*/ 22 w 299"/>
                <a:gd name="T85" fmla="*/ 250 h 438"/>
                <a:gd name="T86" fmla="*/ 31 w 299"/>
                <a:gd name="T87" fmla="*/ 246 h 438"/>
                <a:gd name="T88" fmla="*/ 125 w 299"/>
                <a:gd name="T89" fmla="*/ 197 h 438"/>
                <a:gd name="T90" fmla="*/ 125 w 299"/>
                <a:gd name="T91" fmla="*/ 264 h 438"/>
                <a:gd name="T92" fmla="*/ 53 w 299"/>
                <a:gd name="T93" fmla="*/ 300 h 438"/>
                <a:gd name="T94" fmla="*/ 49 w 299"/>
                <a:gd name="T95" fmla="*/ 304 h 438"/>
                <a:gd name="T96" fmla="*/ 44 w 299"/>
                <a:gd name="T97" fmla="*/ 313 h 438"/>
                <a:gd name="T98" fmla="*/ 44 w 299"/>
                <a:gd name="T99" fmla="*/ 322 h 438"/>
                <a:gd name="T100" fmla="*/ 49 w 299"/>
                <a:gd name="T101" fmla="*/ 326 h 438"/>
                <a:gd name="T102" fmla="*/ 53 w 299"/>
                <a:gd name="T103" fmla="*/ 331 h 438"/>
                <a:gd name="T104" fmla="*/ 62 w 299"/>
                <a:gd name="T105" fmla="*/ 335 h 438"/>
                <a:gd name="T106" fmla="*/ 67 w 299"/>
                <a:gd name="T107" fmla="*/ 335 h 438"/>
                <a:gd name="T108" fmla="*/ 76 w 299"/>
                <a:gd name="T109" fmla="*/ 335 h 438"/>
                <a:gd name="T110" fmla="*/ 125 w 299"/>
                <a:gd name="T111" fmla="*/ 313 h 4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99"/>
                <a:gd name="T169" fmla="*/ 0 h 438"/>
                <a:gd name="T170" fmla="*/ 299 w 299"/>
                <a:gd name="T171" fmla="*/ 438 h 43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99" h="438">
                  <a:moveTo>
                    <a:pt x="125" y="313"/>
                  </a:moveTo>
                  <a:lnTo>
                    <a:pt x="125" y="411"/>
                  </a:lnTo>
                  <a:lnTo>
                    <a:pt x="129" y="425"/>
                  </a:lnTo>
                  <a:lnTo>
                    <a:pt x="134" y="429"/>
                  </a:lnTo>
                  <a:lnTo>
                    <a:pt x="143" y="434"/>
                  </a:lnTo>
                  <a:lnTo>
                    <a:pt x="147" y="438"/>
                  </a:lnTo>
                  <a:lnTo>
                    <a:pt x="156" y="434"/>
                  </a:lnTo>
                  <a:lnTo>
                    <a:pt x="165" y="429"/>
                  </a:lnTo>
                  <a:lnTo>
                    <a:pt x="174" y="425"/>
                  </a:lnTo>
                  <a:lnTo>
                    <a:pt x="174" y="411"/>
                  </a:lnTo>
                  <a:lnTo>
                    <a:pt x="174" y="308"/>
                  </a:lnTo>
                  <a:lnTo>
                    <a:pt x="223" y="335"/>
                  </a:lnTo>
                  <a:lnTo>
                    <a:pt x="232" y="340"/>
                  </a:lnTo>
                  <a:lnTo>
                    <a:pt x="241" y="340"/>
                  </a:lnTo>
                  <a:lnTo>
                    <a:pt x="250" y="335"/>
                  </a:lnTo>
                  <a:lnTo>
                    <a:pt x="254" y="331"/>
                  </a:lnTo>
                  <a:lnTo>
                    <a:pt x="254" y="322"/>
                  </a:lnTo>
                  <a:lnTo>
                    <a:pt x="254" y="317"/>
                  </a:lnTo>
                  <a:lnTo>
                    <a:pt x="254" y="308"/>
                  </a:lnTo>
                  <a:lnTo>
                    <a:pt x="245" y="300"/>
                  </a:lnTo>
                  <a:lnTo>
                    <a:pt x="178" y="264"/>
                  </a:lnTo>
                  <a:lnTo>
                    <a:pt x="178" y="192"/>
                  </a:lnTo>
                  <a:lnTo>
                    <a:pt x="263" y="246"/>
                  </a:lnTo>
                  <a:lnTo>
                    <a:pt x="272" y="250"/>
                  </a:lnTo>
                  <a:lnTo>
                    <a:pt x="281" y="250"/>
                  </a:lnTo>
                  <a:lnTo>
                    <a:pt x="290" y="246"/>
                  </a:lnTo>
                  <a:lnTo>
                    <a:pt x="294" y="241"/>
                  </a:lnTo>
                  <a:lnTo>
                    <a:pt x="299" y="232"/>
                  </a:lnTo>
                  <a:lnTo>
                    <a:pt x="299" y="224"/>
                  </a:lnTo>
                  <a:lnTo>
                    <a:pt x="294" y="215"/>
                  </a:lnTo>
                  <a:lnTo>
                    <a:pt x="285" y="210"/>
                  </a:lnTo>
                  <a:lnTo>
                    <a:pt x="178" y="143"/>
                  </a:lnTo>
                  <a:lnTo>
                    <a:pt x="178" y="0"/>
                  </a:lnTo>
                  <a:lnTo>
                    <a:pt x="125" y="0"/>
                  </a:lnTo>
                  <a:lnTo>
                    <a:pt x="125" y="143"/>
                  </a:lnTo>
                  <a:lnTo>
                    <a:pt x="9" y="210"/>
                  </a:lnTo>
                  <a:lnTo>
                    <a:pt x="4" y="215"/>
                  </a:lnTo>
                  <a:lnTo>
                    <a:pt x="0" y="224"/>
                  </a:lnTo>
                  <a:lnTo>
                    <a:pt x="0" y="232"/>
                  </a:lnTo>
                  <a:lnTo>
                    <a:pt x="0" y="237"/>
                  </a:lnTo>
                  <a:lnTo>
                    <a:pt x="4" y="246"/>
                  </a:lnTo>
                  <a:lnTo>
                    <a:pt x="13" y="250"/>
                  </a:lnTo>
                  <a:lnTo>
                    <a:pt x="22" y="250"/>
                  </a:lnTo>
                  <a:lnTo>
                    <a:pt x="31" y="246"/>
                  </a:lnTo>
                  <a:lnTo>
                    <a:pt x="125" y="197"/>
                  </a:lnTo>
                  <a:lnTo>
                    <a:pt x="125" y="264"/>
                  </a:lnTo>
                  <a:lnTo>
                    <a:pt x="53" y="300"/>
                  </a:lnTo>
                  <a:lnTo>
                    <a:pt x="49" y="304"/>
                  </a:lnTo>
                  <a:lnTo>
                    <a:pt x="44" y="313"/>
                  </a:lnTo>
                  <a:lnTo>
                    <a:pt x="44" y="322"/>
                  </a:lnTo>
                  <a:lnTo>
                    <a:pt x="49" y="326"/>
                  </a:lnTo>
                  <a:lnTo>
                    <a:pt x="53" y="331"/>
                  </a:lnTo>
                  <a:lnTo>
                    <a:pt x="62" y="335"/>
                  </a:lnTo>
                  <a:lnTo>
                    <a:pt x="67" y="335"/>
                  </a:lnTo>
                  <a:lnTo>
                    <a:pt x="76" y="335"/>
                  </a:lnTo>
                  <a:lnTo>
                    <a:pt x="125" y="3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6"/>
            <p:cNvSpPr>
              <a:spLocks/>
            </p:cNvSpPr>
            <p:nvPr/>
          </p:nvSpPr>
          <p:spPr bwMode="auto">
            <a:xfrm>
              <a:off x="1348" y="626"/>
              <a:ext cx="393" cy="272"/>
            </a:xfrm>
            <a:custGeom>
              <a:avLst/>
              <a:gdLst>
                <a:gd name="T0" fmla="*/ 272 w 393"/>
                <a:gd name="T1" fmla="*/ 201 h 272"/>
                <a:gd name="T2" fmla="*/ 357 w 393"/>
                <a:gd name="T3" fmla="*/ 250 h 272"/>
                <a:gd name="T4" fmla="*/ 366 w 393"/>
                <a:gd name="T5" fmla="*/ 254 h 272"/>
                <a:gd name="T6" fmla="*/ 375 w 393"/>
                <a:gd name="T7" fmla="*/ 254 h 272"/>
                <a:gd name="T8" fmla="*/ 384 w 393"/>
                <a:gd name="T9" fmla="*/ 250 h 272"/>
                <a:gd name="T10" fmla="*/ 388 w 393"/>
                <a:gd name="T11" fmla="*/ 241 h 272"/>
                <a:gd name="T12" fmla="*/ 393 w 393"/>
                <a:gd name="T13" fmla="*/ 232 h 272"/>
                <a:gd name="T14" fmla="*/ 393 w 393"/>
                <a:gd name="T15" fmla="*/ 223 h 272"/>
                <a:gd name="T16" fmla="*/ 388 w 393"/>
                <a:gd name="T17" fmla="*/ 214 h 272"/>
                <a:gd name="T18" fmla="*/ 384 w 393"/>
                <a:gd name="T19" fmla="*/ 210 h 272"/>
                <a:gd name="T20" fmla="*/ 295 w 393"/>
                <a:gd name="T21" fmla="*/ 156 h 272"/>
                <a:gd name="T22" fmla="*/ 339 w 393"/>
                <a:gd name="T23" fmla="*/ 129 h 272"/>
                <a:gd name="T24" fmla="*/ 348 w 393"/>
                <a:gd name="T25" fmla="*/ 125 h 272"/>
                <a:gd name="T26" fmla="*/ 353 w 393"/>
                <a:gd name="T27" fmla="*/ 116 h 272"/>
                <a:gd name="T28" fmla="*/ 353 w 393"/>
                <a:gd name="T29" fmla="*/ 107 h 272"/>
                <a:gd name="T30" fmla="*/ 353 w 393"/>
                <a:gd name="T31" fmla="*/ 98 h 272"/>
                <a:gd name="T32" fmla="*/ 344 w 393"/>
                <a:gd name="T33" fmla="*/ 94 h 272"/>
                <a:gd name="T34" fmla="*/ 339 w 393"/>
                <a:gd name="T35" fmla="*/ 89 h 272"/>
                <a:gd name="T36" fmla="*/ 330 w 393"/>
                <a:gd name="T37" fmla="*/ 89 h 272"/>
                <a:gd name="T38" fmla="*/ 321 w 393"/>
                <a:gd name="T39" fmla="*/ 89 h 272"/>
                <a:gd name="T40" fmla="*/ 254 w 393"/>
                <a:gd name="T41" fmla="*/ 129 h 272"/>
                <a:gd name="T42" fmla="*/ 196 w 393"/>
                <a:gd name="T43" fmla="*/ 94 h 272"/>
                <a:gd name="T44" fmla="*/ 281 w 393"/>
                <a:gd name="T45" fmla="*/ 49 h 272"/>
                <a:gd name="T46" fmla="*/ 290 w 393"/>
                <a:gd name="T47" fmla="*/ 40 h 272"/>
                <a:gd name="T48" fmla="*/ 295 w 393"/>
                <a:gd name="T49" fmla="*/ 31 h 272"/>
                <a:gd name="T50" fmla="*/ 295 w 393"/>
                <a:gd name="T51" fmla="*/ 26 h 272"/>
                <a:gd name="T52" fmla="*/ 295 w 393"/>
                <a:gd name="T53" fmla="*/ 18 h 272"/>
                <a:gd name="T54" fmla="*/ 290 w 393"/>
                <a:gd name="T55" fmla="*/ 9 h 272"/>
                <a:gd name="T56" fmla="*/ 281 w 393"/>
                <a:gd name="T57" fmla="*/ 4 h 272"/>
                <a:gd name="T58" fmla="*/ 272 w 393"/>
                <a:gd name="T59" fmla="*/ 4 h 272"/>
                <a:gd name="T60" fmla="*/ 263 w 393"/>
                <a:gd name="T61" fmla="*/ 9 h 272"/>
                <a:gd name="T62" fmla="*/ 152 w 393"/>
                <a:gd name="T63" fmla="*/ 71 h 272"/>
                <a:gd name="T64" fmla="*/ 27 w 393"/>
                <a:gd name="T65" fmla="*/ 0 h 272"/>
                <a:gd name="T66" fmla="*/ 0 w 393"/>
                <a:gd name="T67" fmla="*/ 44 h 272"/>
                <a:gd name="T68" fmla="*/ 125 w 393"/>
                <a:gd name="T69" fmla="*/ 116 h 272"/>
                <a:gd name="T70" fmla="*/ 125 w 393"/>
                <a:gd name="T71" fmla="*/ 250 h 272"/>
                <a:gd name="T72" fmla="*/ 125 w 393"/>
                <a:gd name="T73" fmla="*/ 259 h 272"/>
                <a:gd name="T74" fmla="*/ 129 w 393"/>
                <a:gd name="T75" fmla="*/ 263 h 272"/>
                <a:gd name="T76" fmla="*/ 138 w 393"/>
                <a:gd name="T77" fmla="*/ 268 h 272"/>
                <a:gd name="T78" fmla="*/ 143 w 393"/>
                <a:gd name="T79" fmla="*/ 272 h 272"/>
                <a:gd name="T80" fmla="*/ 152 w 393"/>
                <a:gd name="T81" fmla="*/ 272 h 272"/>
                <a:gd name="T82" fmla="*/ 161 w 393"/>
                <a:gd name="T83" fmla="*/ 268 h 272"/>
                <a:gd name="T84" fmla="*/ 165 w 393"/>
                <a:gd name="T85" fmla="*/ 259 h 272"/>
                <a:gd name="T86" fmla="*/ 165 w 393"/>
                <a:gd name="T87" fmla="*/ 250 h 272"/>
                <a:gd name="T88" fmla="*/ 170 w 393"/>
                <a:gd name="T89" fmla="*/ 143 h 272"/>
                <a:gd name="T90" fmla="*/ 228 w 393"/>
                <a:gd name="T91" fmla="*/ 178 h 272"/>
                <a:gd name="T92" fmla="*/ 223 w 393"/>
                <a:gd name="T93" fmla="*/ 254 h 272"/>
                <a:gd name="T94" fmla="*/ 228 w 393"/>
                <a:gd name="T95" fmla="*/ 263 h 272"/>
                <a:gd name="T96" fmla="*/ 232 w 393"/>
                <a:gd name="T97" fmla="*/ 268 h 272"/>
                <a:gd name="T98" fmla="*/ 237 w 393"/>
                <a:gd name="T99" fmla="*/ 272 h 272"/>
                <a:gd name="T100" fmla="*/ 245 w 393"/>
                <a:gd name="T101" fmla="*/ 272 h 272"/>
                <a:gd name="T102" fmla="*/ 254 w 393"/>
                <a:gd name="T103" fmla="*/ 272 h 272"/>
                <a:gd name="T104" fmla="*/ 259 w 393"/>
                <a:gd name="T105" fmla="*/ 268 h 272"/>
                <a:gd name="T106" fmla="*/ 263 w 393"/>
                <a:gd name="T107" fmla="*/ 263 h 272"/>
                <a:gd name="T108" fmla="*/ 268 w 393"/>
                <a:gd name="T109" fmla="*/ 254 h 272"/>
                <a:gd name="T110" fmla="*/ 272 w 393"/>
                <a:gd name="T111" fmla="*/ 201 h 2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2"/>
                <a:gd name="T170" fmla="*/ 393 w 393"/>
                <a:gd name="T171" fmla="*/ 272 h 27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2">
                  <a:moveTo>
                    <a:pt x="272" y="201"/>
                  </a:moveTo>
                  <a:lnTo>
                    <a:pt x="357" y="250"/>
                  </a:lnTo>
                  <a:lnTo>
                    <a:pt x="366" y="254"/>
                  </a:lnTo>
                  <a:lnTo>
                    <a:pt x="375" y="254"/>
                  </a:lnTo>
                  <a:lnTo>
                    <a:pt x="384" y="250"/>
                  </a:lnTo>
                  <a:lnTo>
                    <a:pt x="388" y="241"/>
                  </a:lnTo>
                  <a:lnTo>
                    <a:pt x="393" y="232"/>
                  </a:lnTo>
                  <a:lnTo>
                    <a:pt x="393" y="223"/>
                  </a:lnTo>
                  <a:lnTo>
                    <a:pt x="388" y="214"/>
                  </a:lnTo>
                  <a:lnTo>
                    <a:pt x="384" y="210"/>
                  </a:lnTo>
                  <a:lnTo>
                    <a:pt x="295" y="156"/>
                  </a:lnTo>
                  <a:lnTo>
                    <a:pt x="339" y="129"/>
                  </a:lnTo>
                  <a:lnTo>
                    <a:pt x="348" y="125"/>
                  </a:lnTo>
                  <a:lnTo>
                    <a:pt x="353" y="116"/>
                  </a:lnTo>
                  <a:lnTo>
                    <a:pt x="353" y="107"/>
                  </a:lnTo>
                  <a:lnTo>
                    <a:pt x="353" y="98"/>
                  </a:lnTo>
                  <a:lnTo>
                    <a:pt x="344" y="94"/>
                  </a:lnTo>
                  <a:lnTo>
                    <a:pt x="339" y="89"/>
                  </a:lnTo>
                  <a:lnTo>
                    <a:pt x="330" y="89"/>
                  </a:lnTo>
                  <a:lnTo>
                    <a:pt x="321" y="89"/>
                  </a:lnTo>
                  <a:lnTo>
                    <a:pt x="254" y="129"/>
                  </a:lnTo>
                  <a:lnTo>
                    <a:pt x="196" y="94"/>
                  </a:lnTo>
                  <a:lnTo>
                    <a:pt x="281" y="49"/>
                  </a:lnTo>
                  <a:lnTo>
                    <a:pt x="290" y="40"/>
                  </a:lnTo>
                  <a:lnTo>
                    <a:pt x="295" y="31"/>
                  </a:lnTo>
                  <a:lnTo>
                    <a:pt x="295" y="26"/>
                  </a:lnTo>
                  <a:lnTo>
                    <a:pt x="295" y="18"/>
                  </a:lnTo>
                  <a:lnTo>
                    <a:pt x="290" y="9"/>
                  </a:lnTo>
                  <a:lnTo>
                    <a:pt x="281" y="4"/>
                  </a:lnTo>
                  <a:lnTo>
                    <a:pt x="272" y="4"/>
                  </a:lnTo>
                  <a:lnTo>
                    <a:pt x="263" y="9"/>
                  </a:lnTo>
                  <a:lnTo>
                    <a:pt x="152" y="71"/>
                  </a:lnTo>
                  <a:lnTo>
                    <a:pt x="27" y="0"/>
                  </a:lnTo>
                  <a:lnTo>
                    <a:pt x="0" y="44"/>
                  </a:lnTo>
                  <a:lnTo>
                    <a:pt x="125" y="116"/>
                  </a:lnTo>
                  <a:lnTo>
                    <a:pt x="125" y="250"/>
                  </a:lnTo>
                  <a:lnTo>
                    <a:pt x="125" y="259"/>
                  </a:lnTo>
                  <a:lnTo>
                    <a:pt x="129" y="263"/>
                  </a:lnTo>
                  <a:lnTo>
                    <a:pt x="138" y="268"/>
                  </a:lnTo>
                  <a:lnTo>
                    <a:pt x="143" y="272"/>
                  </a:lnTo>
                  <a:lnTo>
                    <a:pt x="152" y="272"/>
                  </a:lnTo>
                  <a:lnTo>
                    <a:pt x="161" y="268"/>
                  </a:lnTo>
                  <a:lnTo>
                    <a:pt x="165" y="259"/>
                  </a:lnTo>
                  <a:lnTo>
                    <a:pt x="165" y="250"/>
                  </a:lnTo>
                  <a:lnTo>
                    <a:pt x="170" y="143"/>
                  </a:lnTo>
                  <a:lnTo>
                    <a:pt x="228" y="178"/>
                  </a:lnTo>
                  <a:lnTo>
                    <a:pt x="223" y="254"/>
                  </a:lnTo>
                  <a:lnTo>
                    <a:pt x="228" y="263"/>
                  </a:lnTo>
                  <a:lnTo>
                    <a:pt x="232" y="268"/>
                  </a:lnTo>
                  <a:lnTo>
                    <a:pt x="237" y="272"/>
                  </a:lnTo>
                  <a:lnTo>
                    <a:pt x="245" y="272"/>
                  </a:lnTo>
                  <a:lnTo>
                    <a:pt x="254" y="272"/>
                  </a:lnTo>
                  <a:lnTo>
                    <a:pt x="259" y="268"/>
                  </a:lnTo>
                  <a:lnTo>
                    <a:pt x="263" y="263"/>
                  </a:lnTo>
                  <a:lnTo>
                    <a:pt x="268" y="254"/>
                  </a:lnTo>
                  <a:lnTo>
                    <a:pt x="272" y="20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7"/>
            <p:cNvSpPr>
              <a:spLocks/>
            </p:cNvSpPr>
            <p:nvPr/>
          </p:nvSpPr>
          <p:spPr bwMode="auto">
            <a:xfrm>
              <a:off x="1348" y="393"/>
              <a:ext cx="393" cy="277"/>
            </a:xfrm>
            <a:custGeom>
              <a:avLst/>
              <a:gdLst>
                <a:gd name="T0" fmla="*/ 295 w 393"/>
                <a:gd name="T1" fmla="*/ 121 h 277"/>
                <a:gd name="T2" fmla="*/ 384 w 393"/>
                <a:gd name="T3" fmla="*/ 72 h 277"/>
                <a:gd name="T4" fmla="*/ 393 w 393"/>
                <a:gd name="T5" fmla="*/ 63 h 277"/>
                <a:gd name="T6" fmla="*/ 393 w 393"/>
                <a:gd name="T7" fmla="*/ 54 h 277"/>
                <a:gd name="T8" fmla="*/ 393 w 393"/>
                <a:gd name="T9" fmla="*/ 49 h 277"/>
                <a:gd name="T10" fmla="*/ 393 w 393"/>
                <a:gd name="T11" fmla="*/ 40 h 277"/>
                <a:gd name="T12" fmla="*/ 384 w 393"/>
                <a:gd name="T13" fmla="*/ 31 h 277"/>
                <a:gd name="T14" fmla="*/ 379 w 393"/>
                <a:gd name="T15" fmla="*/ 27 h 277"/>
                <a:gd name="T16" fmla="*/ 370 w 393"/>
                <a:gd name="T17" fmla="*/ 27 h 277"/>
                <a:gd name="T18" fmla="*/ 357 w 393"/>
                <a:gd name="T19" fmla="*/ 27 h 277"/>
                <a:gd name="T20" fmla="*/ 268 w 393"/>
                <a:gd name="T21" fmla="*/ 81 h 277"/>
                <a:gd name="T22" fmla="*/ 268 w 393"/>
                <a:gd name="T23" fmla="*/ 27 h 277"/>
                <a:gd name="T24" fmla="*/ 268 w 393"/>
                <a:gd name="T25" fmla="*/ 14 h 277"/>
                <a:gd name="T26" fmla="*/ 263 w 393"/>
                <a:gd name="T27" fmla="*/ 9 h 277"/>
                <a:gd name="T28" fmla="*/ 254 w 393"/>
                <a:gd name="T29" fmla="*/ 5 h 277"/>
                <a:gd name="T30" fmla="*/ 250 w 393"/>
                <a:gd name="T31" fmla="*/ 0 h 277"/>
                <a:gd name="T32" fmla="*/ 241 w 393"/>
                <a:gd name="T33" fmla="*/ 5 h 277"/>
                <a:gd name="T34" fmla="*/ 232 w 393"/>
                <a:gd name="T35" fmla="*/ 5 h 277"/>
                <a:gd name="T36" fmla="*/ 228 w 393"/>
                <a:gd name="T37" fmla="*/ 14 h 277"/>
                <a:gd name="T38" fmla="*/ 228 w 393"/>
                <a:gd name="T39" fmla="*/ 23 h 277"/>
                <a:gd name="T40" fmla="*/ 228 w 393"/>
                <a:gd name="T41" fmla="*/ 99 h 277"/>
                <a:gd name="T42" fmla="*/ 170 w 393"/>
                <a:gd name="T43" fmla="*/ 134 h 277"/>
                <a:gd name="T44" fmla="*/ 170 w 393"/>
                <a:gd name="T45" fmla="*/ 36 h 277"/>
                <a:gd name="T46" fmla="*/ 170 w 393"/>
                <a:gd name="T47" fmla="*/ 27 h 277"/>
                <a:gd name="T48" fmla="*/ 165 w 393"/>
                <a:gd name="T49" fmla="*/ 18 h 277"/>
                <a:gd name="T50" fmla="*/ 156 w 393"/>
                <a:gd name="T51" fmla="*/ 14 h 277"/>
                <a:gd name="T52" fmla="*/ 147 w 393"/>
                <a:gd name="T53" fmla="*/ 9 h 277"/>
                <a:gd name="T54" fmla="*/ 138 w 393"/>
                <a:gd name="T55" fmla="*/ 9 h 277"/>
                <a:gd name="T56" fmla="*/ 134 w 393"/>
                <a:gd name="T57" fmla="*/ 14 h 277"/>
                <a:gd name="T58" fmla="*/ 129 w 393"/>
                <a:gd name="T59" fmla="*/ 23 h 277"/>
                <a:gd name="T60" fmla="*/ 125 w 393"/>
                <a:gd name="T61" fmla="*/ 31 h 277"/>
                <a:gd name="T62" fmla="*/ 125 w 393"/>
                <a:gd name="T63" fmla="*/ 161 h 277"/>
                <a:gd name="T64" fmla="*/ 0 w 393"/>
                <a:gd name="T65" fmla="*/ 233 h 277"/>
                <a:gd name="T66" fmla="*/ 27 w 393"/>
                <a:gd name="T67" fmla="*/ 277 h 277"/>
                <a:gd name="T68" fmla="*/ 152 w 393"/>
                <a:gd name="T69" fmla="*/ 206 h 277"/>
                <a:gd name="T70" fmla="*/ 268 w 393"/>
                <a:gd name="T71" fmla="*/ 273 h 277"/>
                <a:gd name="T72" fmla="*/ 272 w 393"/>
                <a:gd name="T73" fmla="*/ 277 h 277"/>
                <a:gd name="T74" fmla="*/ 281 w 393"/>
                <a:gd name="T75" fmla="*/ 277 h 277"/>
                <a:gd name="T76" fmla="*/ 290 w 393"/>
                <a:gd name="T77" fmla="*/ 273 h 277"/>
                <a:gd name="T78" fmla="*/ 295 w 393"/>
                <a:gd name="T79" fmla="*/ 268 h 277"/>
                <a:gd name="T80" fmla="*/ 299 w 393"/>
                <a:gd name="T81" fmla="*/ 259 h 277"/>
                <a:gd name="T82" fmla="*/ 299 w 393"/>
                <a:gd name="T83" fmla="*/ 251 h 277"/>
                <a:gd name="T84" fmla="*/ 295 w 393"/>
                <a:gd name="T85" fmla="*/ 242 h 277"/>
                <a:gd name="T86" fmla="*/ 286 w 393"/>
                <a:gd name="T87" fmla="*/ 237 h 277"/>
                <a:gd name="T88" fmla="*/ 196 w 393"/>
                <a:gd name="T89" fmla="*/ 179 h 277"/>
                <a:gd name="T90" fmla="*/ 254 w 393"/>
                <a:gd name="T91" fmla="*/ 148 h 277"/>
                <a:gd name="T92" fmla="*/ 321 w 393"/>
                <a:gd name="T93" fmla="*/ 188 h 277"/>
                <a:gd name="T94" fmla="*/ 330 w 393"/>
                <a:gd name="T95" fmla="*/ 192 h 277"/>
                <a:gd name="T96" fmla="*/ 335 w 393"/>
                <a:gd name="T97" fmla="*/ 192 h 277"/>
                <a:gd name="T98" fmla="*/ 344 w 393"/>
                <a:gd name="T99" fmla="*/ 188 h 277"/>
                <a:gd name="T100" fmla="*/ 348 w 393"/>
                <a:gd name="T101" fmla="*/ 179 h 277"/>
                <a:gd name="T102" fmla="*/ 348 w 393"/>
                <a:gd name="T103" fmla="*/ 175 h 277"/>
                <a:gd name="T104" fmla="*/ 348 w 393"/>
                <a:gd name="T105" fmla="*/ 166 h 277"/>
                <a:gd name="T106" fmla="*/ 348 w 393"/>
                <a:gd name="T107" fmla="*/ 157 h 277"/>
                <a:gd name="T108" fmla="*/ 339 w 393"/>
                <a:gd name="T109" fmla="*/ 152 h 277"/>
                <a:gd name="T110" fmla="*/ 295 w 393"/>
                <a:gd name="T111" fmla="*/ 121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93"/>
                <a:gd name="T169" fmla="*/ 0 h 277"/>
                <a:gd name="T170" fmla="*/ 393 w 393"/>
                <a:gd name="T171" fmla="*/ 277 h 27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93" h="277">
                  <a:moveTo>
                    <a:pt x="295" y="121"/>
                  </a:moveTo>
                  <a:lnTo>
                    <a:pt x="384" y="72"/>
                  </a:lnTo>
                  <a:lnTo>
                    <a:pt x="393" y="63"/>
                  </a:lnTo>
                  <a:lnTo>
                    <a:pt x="393" y="54"/>
                  </a:lnTo>
                  <a:lnTo>
                    <a:pt x="393" y="49"/>
                  </a:lnTo>
                  <a:lnTo>
                    <a:pt x="393" y="40"/>
                  </a:lnTo>
                  <a:lnTo>
                    <a:pt x="384" y="31"/>
                  </a:lnTo>
                  <a:lnTo>
                    <a:pt x="379" y="27"/>
                  </a:lnTo>
                  <a:lnTo>
                    <a:pt x="370" y="27"/>
                  </a:lnTo>
                  <a:lnTo>
                    <a:pt x="357" y="27"/>
                  </a:lnTo>
                  <a:lnTo>
                    <a:pt x="268" y="81"/>
                  </a:lnTo>
                  <a:lnTo>
                    <a:pt x="268" y="27"/>
                  </a:lnTo>
                  <a:lnTo>
                    <a:pt x="268" y="14"/>
                  </a:lnTo>
                  <a:lnTo>
                    <a:pt x="263" y="9"/>
                  </a:lnTo>
                  <a:lnTo>
                    <a:pt x="254" y="5"/>
                  </a:lnTo>
                  <a:lnTo>
                    <a:pt x="250" y="0"/>
                  </a:lnTo>
                  <a:lnTo>
                    <a:pt x="241" y="5"/>
                  </a:lnTo>
                  <a:lnTo>
                    <a:pt x="232" y="5"/>
                  </a:lnTo>
                  <a:lnTo>
                    <a:pt x="228" y="14"/>
                  </a:lnTo>
                  <a:lnTo>
                    <a:pt x="228" y="23"/>
                  </a:lnTo>
                  <a:lnTo>
                    <a:pt x="228" y="99"/>
                  </a:lnTo>
                  <a:lnTo>
                    <a:pt x="170" y="134"/>
                  </a:lnTo>
                  <a:lnTo>
                    <a:pt x="170" y="36"/>
                  </a:lnTo>
                  <a:lnTo>
                    <a:pt x="170" y="27"/>
                  </a:lnTo>
                  <a:lnTo>
                    <a:pt x="165" y="18"/>
                  </a:lnTo>
                  <a:lnTo>
                    <a:pt x="156" y="14"/>
                  </a:lnTo>
                  <a:lnTo>
                    <a:pt x="147" y="9"/>
                  </a:lnTo>
                  <a:lnTo>
                    <a:pt x="138" y="9"/>
                  </a:lnTo>
                  <a:lnTo>
                    <a:pt x="134" y="14"/>
                  </a:lnTo>
                  <a:lnTo>
                    <a:pt x="129" y="23"/>
                  </a:lnTo>
                  <a:lnTo>
                    <a:pt x="125" y="31"/>
                  </a:lnTo>
                  <a:lnTo>
                    <a:pt x="125" y="161"/>
                  </a:lnTo>
                  <a:lnTo>
                    <a:pt x="0" y="233"/>
                  </a:lnTo>
                  <a:lnTo>
                    <a:pt x="27" y="277"/>
                  </a:lnTo>
                  <a:lnTo>
                    <a:pt x="152" y="206"/>
                  </a:lnTo>
                  <a:lnTo>
                    <a:pt x="268" y="273"/>
                  </a:lnTo>
                  <a:lnTo>
                    <a:pt x="272" y="277"/>
                  </a:lnTo>
                  <a:lnTo>
                    <a:pt x="281" y="277"/>
                  </a:lnTo>
                  <a:lnTo>
                    <a:pt x="290" y="273"/>
                  </a:lnTo>
                  <a:lnTo>
                    <a:pt x="295" y="268"/>
                  </a:lnTo>
                  <a:lnTo>
                    <a:pt x="299" y="259"/>
                  </a:lnTo>
                  <a:lnTo>
                    <a:pt x="299" y="251"/>
                  </a:lnTo>
                  <a:lnTo>
                    <a:pt x="295" y="242"/>
                  </a:lnTo>
                  <a:lnTo>
                    <a:pt x="286" y="237"/>
                  </a:lnTo>
                  <a:lnTo>
                    <a:pt x="196" y="179"/>
                  </a:lnTo>
                  <a:lnTo>
                    <a:pt x="254" y="148"/>
                  </a:lnTo>
                  <a:lnTo>
                    <a:pt x="321" y="188"/>
                  </a:lnTo>
                  <a:lnTo>
                    <a:pt x="330" y="192"/>
                  </a:lnTo>
                  <a:lnTo>
                    <a:pt x="335" y="192"/>
                  </a:lnTo>
                  <a:lnTo>
                    <a:pt x="344" y="188"/>
                  </a:lnTo>
                  <a:lnTo>
                    <a:pt x="348" y="179"/>
                  </a:lnTo>
                  <a:lnTo>
                    <a:pt x="348" y="175"/>
                  </a:lnTo>
                  <a:lnTo>
                    <a:pt x="348" y="166"/>
                  </a:lnTo>
                  <a:lnTo>
                    <a:pt x="348" y="157"/>
                  </a:lnTo>
                  <a:lnTo>
                    <a:pt x="339" y="152"/>
                  </a:lnTo>
                  <a:lnTo>
                    <a:pt x="295" y="121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18"/>
            <p:cNvSpPr>
              <a:spLocks/>
            </p:cNvSpPr>
            <p:nvPr/>
          </p:nvSpPr>
          <p:spPr bwMode="auto">
            <a:xfrm>
              <a:off x="1232" y="536"/>
              <a:ext cx="263" cy="228"/>
            </a:xfrm>
            <a:custGeom>
              <a:avLst/>
              <a:gdLst>
                <a:gd name="T0" fmla="*/ 0 w 263"/>
                <a:gd name="T1" fmla="*/ 116 h 228"/>
                <a:gd name="T2" fmla="*/ 49 w 263"/>
                <a:gd name="T3" fmla="*/ 67 h 228"/>
                <a:gd name="T4" fmla="*/ 67 w 263"/>
                <a:gd name="T5" fmla="*/ 0 h 228"/>
                <a:gd name="T6" fmla="*/ 134 w 263"/>
                <a:gd name="T7" fmla="*/ 23 h 228"/>
                <a:gd name="T8" fmla="*/ 201 w 263"/>
                <a:gd name="T9" fmla="*/ 0 h 228"/>
                <a:gd name="T10" fmla="*/ 214 w 263"/>
                <a:gd name="T11" fmla="*/ 67 h 228"/>
                <a:gd name="T12" fmla="*/ 263 w 263"/>
                <a:gd name="T13" fmla="*/ 116 h 228"/>
                <a:gd name="T14" fmla="*/ 214 w 263"/>
                <a:gd name="T15" fmla="*/ 161 h 228"/>
                <a:gd name="T16" fmla="*/ 201 w 263"/>
                <a:gd name="T17" fmla="*/ 228 h 228"/>
                <a:gd name="T18" fmla="*/ 134 w 263"/>
                <a:gd name="T19" fmla="*/ 210 h 228"/>
                <a:gd name="T20" fmla="*/ 67 w 263"/>
                <a:gd name="T21" fmla="*/ 228 h 228"/>
                <a:gd name="T22" fmla="*/ 49 w 263"/>
                <a:gd name="T23" fmla="*/ 161 h 228"/>
                <a:gd name="T24" fmla="*/ 0 w 263"/>
                <a:gd name="T25" fmla="*/ 116 h 2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63"/>
                <a:gd name="T40" fmla="*/ 0 h 228"/>
                <a:gd name="T41" fmla="*/ 263 w 263"/>
                <a:gd name="T42" fmla="*/ 228 h 2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63" h="228">
                  <a:moveTo>
                    <a:pt x="0" y="116"/>
                  </a:moveTo>
                  <a:lnTo>
                    <a:pt x="49" y="67"/>
                  </a:lnTo>
                  <a:lnTo>
                    <a:pt x="67" y="0"/>
                  </a:lnTo>
                  <a:lnTo>
                    <a:pt x="134" y="23"/>
                  </a:lnTo>
                  <a:lnTo>
                    <a:pt x="201" y="0"/>
                  </a:lnTo>
                  <a:lnTo>
                    <a:pt x="214" y="67"/>
                  </a:lnTo>
                  <a:lnTo>
                    <a:pt x="263" y="116"/>
                  </a:lnTo>
                  <a:lnTo>
                    <a:pt x="214" y="161"/>
                  </a:lnTo>
                  <a:lnTo>
                    <a:pt x="201" y="228"/>
                  </a:lnTo>
                  <a:lnTo>
                    <a:pt x="134" y="210"/>
                  </a:lnTo>
                  <a:lnTo>
                    <a:pt x="67" y="228"/>
                  </a:lnTo>
                  <a:lnTo>
                    <a:pt x="49" y="161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/>
      <p:bldP spid="10256" grpId="0"/>
      <p:bldP spid="10257" grpId="0"/>
      <p:bldP spid="10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WordArt 9"/>
          <p:cNvSpPr>
            <a:spLocks noChangeArrowheads="1" noChangeShapeType="1" noTextEdit="1"/>
          </p:cNvSpPr>
          <p:nvPr/>
        </p:nvSpPr>
        <p:spPr bwMode="auto">
          <a:xfrm>
            <a:off x="1981200" y="0"/>
            <a:ext cx="6400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i="1" kern="1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Vận tốc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048000" y="1676400"/>
            <a:ext cx="5791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endParaRPr lang="en-US" sz="2000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9221" name="Picture 3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5026025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48432" y="4804568"/>
            <a:ext cx="1905000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81000" y="1143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3300"/>
                </a:solidFill>
              </a:rPr>
              <a:t>3. </a:t>
            </a:r>
            <a:r>
              <a:rPr lang="en-US" sz="2400" b="1" i="1" u="sng">
                <a:solidFill>
                  <a:srgbClr val="FF3300"/>
                </a:solidFill>
              </a:rPr>
              <a:t>Củng cố - dặn dò</a:t>
            </a:r>
            <a:r>
              <a:rPr lang="en-US" sz="2400" b="1" i="1">
                <a:solidFill>
                  <a:srgbClr val="FF3300"/>
                </a:solidFill>
              </a:rPr>
              <a:t>:</a:t>
            </a: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685800" y="2286000"/>
            <a:ext cx="8001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400"/>
              <a:t> Muốn tìm vận tốc của chuyển động đều ta làm thế nào?</a:t>
            </a:r>
          </a:p>
          <a:p>
            <a:pPr>
              <a:spcBef>
                <a:spcPct val="50000"/>
              </a:spcBef>
            </a:pPr>
            <a:endParaRPr lang="en-US" sz="2400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400"/>
              <a:t> Nêu cách viết đơn vị của vận tốc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1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1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439</Words>
  <Application>Microsoft Office PowerPoint</Application>
  <PresentationFormat>On-screen Show (4:3)</PresentationFormat>
  <Paragraphs>45</Paragraphs>
  <Slides>8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VNN.R9</dc:creator>
  <cp:lastModifiedBy>CSTeam</cp:lastModifiedBy>
  <cp:revision>171</cp:revision>
  <dcterms:created xsi:type="dcterms:W3CDTF">2000-01-01T09:33:26Z</dcterms:created>
  <dcterms:modified xsi:type="dcterms:W3CDTF">2016-06-30T03:36:16Z</dcterms:modified>
</cp:coreProperties>
</file>